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256" r:id="rId2"/>
    <p:sldId id="322" r:id="rId3"/>
    <p:sldId id="270" r:id="rId4"/>
    <p:sldId id="450" r:id="rId5"/>
    <p:sldId id="457" r:id="rId6"/>
    <p:sldId id="458" r:id="rId7"/>
    <p:sldId id="459" r:id="rId8"/>
    <p:sldId id="438" r:id="rId9"/>
    <p:sldId id="432" r:id="rId10"/>
    <p:sldId id="460" r:id="rId11"/>
    <p:sldId id="461" r:id="rId12"/>
    <p:sldId id="462" r:id="rId13"/>
    <p:sldId id="442" r:id="rId14"/>
  </p:sldIdLst>
  <p:sldSz cx="12192000" cy="6858000"/>
  <p:notesSz cx="6858000" cy="9144000"/>
  <p:embeddedFontLst>
    <p:embeddedFont>
      <p:font typeface="Avenir Next LT Pro" panose="020B0504020202020204" pitchFamily="34" charset="-18"/>
      <p:regular r:id="rId16"/>
      <p:bold r:id="rId17"/>
      <p:italic r:id="rId18"/>
      <p:bold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</p:embeddedFontLst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niša ᵀᴴᴱ ᴼᴿᴵᴳᴵᴻᴬᴸ Wolfenstein" userId="215f646470bc261a" providerId="LiveId" clId="{0F950788-408B-49A4-81DA-31CAAA465E3F}"/>
    <pc:docChg chg="undo custSel addSld delSld modSld sldOrd">
      <pc:chgData name="Siniša ᵀᴴᴱ ᴼᴿᴵᴳᴵᴻᴬᴸ Wolfenstein" userId="215f646470bc261a" providerId="LiveId" clId="{0F950788-408B-49A4-81DA-31CAAA465E3F}" dt="2021-05-13T13:14:09.561" v="1361" actId="6549"/>
      <pc:docMkLst>
        <pc:docMk/>
      </pc:docMkLst>
      <pc:sldChg chg="modSp">
        <pc:chgData name="Siniša ᵀᴴᴱ ᴼᴿᴵᴳᴵᴻᴬᴸ Wolfenstein" userId="215f646470bc261a" providerId="LiveId" clId="{0F950788-408B-49A4-81DA-31CAAA465E3F}" dt="2021-05-13T12:41:28.921" v="10" actId="1076"/>
        <pc:sldMkLst>
          <pc:docMk/>
          <pc:sldMk cId="891775711" sldId="270"/>
        </pc:sldMkLst>
        <pc:picChg chg="mod">
          <ac:chgData name="Siniša ᵀᴴᴱ ᴼᴿᴵᴳᴵᴻᴬᴸ Wolfenstein" userId="215f646470bc261a" providerId="LiveId" clId="{0F950788-408B-49A4-81DA-31CAAA465E3F}" dt="2021-05-13T12:41:28.921" v="10" actId="1076"/>
          <ac:picMkLst>
            <pc:docMk/>
            <pc:sldMk cId="891775711" sldId="270"/>
            <ac:picMk id="2" creationId="{364F0D10-6C93-4798-9B51-775114644404}"/>
          </ac:picMkLst>
        </pc:picChg>
      </pc:sldChg>
      <pc:sldChg chg="modSp">
        <pc:chgData name="Siniša ᵀᴴᴱ ᴼᴿᴵᴳᴵᴻᴬᴸ Wolfenstein" userId="215f646470bc261a" providerId="LiveId" clId="{0F950788-408B-49A4-81DA-31CAAA465E3F}" dt="2021-05-13T12:41:37.849" v="14" actId="1076"/>
        <pc:sldMkLst>
          <pc:docMk/>
          <pc:sldMk cId="1216289924" sldId="322"/>
        </pc:sldMkLst>
        <pc:picChg chg="mod">
          <ac:chgData name="Siniša ᵀᴴᴱ ᴼᴿᴵᴳᴵᴻᴬᴸ Wolfenstein" userId="215f646470bc261a" providerId="LiveId" clId="{0F950788-408B-49A4-81DA-31CAAA465E3F}" dt="2021-05-13T12:41:37.849" v="14" actId="1076"/>
          <ac:picMkLst>
            <pc:docMk/>
            <pc:sldMk cId="1216289924" sldId="322"/>
            <ac:picMk id="2" creationId="{3C85C17C-2ED4-4E4F-A125-4D7A2CE46B84}"/>
          </ac:picMkLst>
        </pc:picChg>
        <pc:picChg chg="mod">
          <ac:chgData name="Siniša ᵀᴴᴱ ᴼᴿᴵᴳᴵᴻᴬᴸ Wolfenstein" userId="215f646470bc261a" providerId="LiveId" clId="{0F950788-408B-49A4-81DA-31CAAA465E3F}" dt="2021-05-13T12:41:37.037" v="13" actId="1076"/>
          <ac:picMkLst>
            <pc:docMk/>
            <pc:sldMk cId="1216289924" sldId="322"/>
            <ac:picMk id="4" creationId="{1B2619D9-4F98-4A11-8FFE-57C7EB1F529A}"/>
          </ac:picMkLst>
        </pc:picChg>
      </pc:sldChg>
      <pc:sldChg chg="del">
        <pc:chgData name="Siniša ᵀᴴᴱ ᴼᴿᴵᴳᴵᴻᴬᴸ Wolfenstein" userId="215f646470bc261a" providerId="LiveId" clId="{0F950788-408B-49A4-81DA-31CAAA465E3F}" dt="2021-05-13T13:11:32.776" v="1357" actId="2696"/>
        <pc:sldMkLst>
          <pc:docMk/>
          <pc:sldMk cId="1307051177" sldId="398"/>
        </pc:sldMkLst>
      </pc:sldChg>
      <pc:sldChg chg="modSp ord modAnim">
        <pc:chgData name="Siniša ᵀᴴᴱ ᴼᴿᴵᴳᴵᴻᴬᴸ Wolfenstein" userId="215f646470bc261a" providerId="LiveId" clId="{0F950788-408B-49A4-81DA-31CAAA465E3F}" dt="2021-05-13T12:59:43.362" v="940"/>
        <pc:sldMkLst>
          <pc:docMk/>
          <pc:sldMk cId="2816629662" sldId="432"/>
        </pc:sldMkLst>
        <pc:spChg chg="mod">
          <ac:chgData name="Siniša ᵀᴴᴱ ᴼᴿᴵᴳᴵᴻᴬᴸ Wolfenstein" userId="215f646470bc261a" providerId="LiveId" clId="{0F950788-408B-49A4-81DA-31CAAA465E3F}" dt="2021-05-13T12:58:53.026" v="939" actId="14100"/>
          <ac:spMkLst>
            <pc:docMk/>
            <pc:sldMk cId="2816629662" sldId="432"/>
            <ac:spMk id="15" creationId="{B6F6218F-B4B9-406F-B418-980485A9DCA8}"/>
          </ac:spMkLst>
        </pc:spChg>
        <pc:picChg chg="mod">
          <ac:chgData name="Siniša ᵀᴴᴱ ᴼᴿᴵᴳᴵᴻᴬᴸ Wolfenstein" userId="215f646470bc261a" providerId="LiveId" clId="{0F950788-408B-49A4-81DA-31CAAA465E3F}" dt="2021-05-13T12:55:19.244" v="479" actId="14826"/>
          <ac:picMkLst>
            <pc:docMk/>
            <pc:sldMk cId="2816629662" sldId="432"/>
            <ac:picMk id="4" creationId="{1B2619D9-4F98-4A11-8FFE-57C7EB1F529A}"/>
          </ac:picMkLst>
        </pc:picChg>
      </pc:sldChg>
      <pc:sldChg chg="addSp modSp ord modAnim">
        <pc:chgData name="Siniša ᵀᴴᴱ ᴼᴿᴵᴳᴵᴻᴬᴸ Wolfenstein" userId="215f646470bc261a" providerId="LiveId" clId="{0F950788-408B-49A4-81DA-31CAAA465E3F}" dt="2021-05-13T13:06:42.900" v="1216" actId="20577"/>
        <pc:sldMkLst>
          <pc:docMk/>
          <pc:sldMk cId="2714523515" sldId="438"/>
        </pc:sldMkLst>
        <pc:spChg chg="mod">
          <ac:chgData name="Siniša ᵀᴴᴱ ᴼᴿᴵᴳᴵᴻᴬᴸ Wolfenstein" userId="215f646470bc261a" providerId="LiveId" clId="{0F950788-408B-49A4-81DA-31CAAA465E3F}" dt="2021-05-13T12:54:13.613" v="442" actId="14100"/>
          <ac:spMkLst>
            <pc:docMk/>
            <pc:sldMk cId="2714523515" sldId="438"/>
            <ac:spMk id="6" creationId="{D59C0E6F-A8FA-4180-809C-0B238788105A}"/>
          </ac:spMkLst>
        </pc:spChg>
        <pc:spChg chg="mod">
          <ac:chgData name="Siniša ᵀᴴᴱ ᴼᴿᴵᴳᴵᴻᴬᴸ Wolfenstein" userId="215f646470bc261a" providerId="LiveId" clId="{0F950788-408B-49A4-81DA-31CAAA465E3F}" dt="2021-05-13T12:54:58.832" v="473" actId="20577"/>
          <ac:spMkLst>
            <pc:docMk/>
            <pc:sldMk cId="2714523515" sldId="438"/>
            <ac:spMk id="10" creationId="{6671497B-CFD7-4B63-9A5A-58799A429C4C}"/>
          </ac:spMkLst>
        </pc:spChg>
        <pc:spChg chg="mod">
          <ac:chgData name="Siniša ᵀᴴᴱ ᴼᴿᴵᴳᴵᴻᴬᴸ Wolfenstein" userId="215f646470bc261a" providerId="LiveId" clId="{0F950788-408B-49A4-81DA-31CAAA465E3F}" dt="2021-05-13T12:55:01.231" v="474" actId="20577"/>
          <ac:spMkLst>
            <pc:docMk/>
            <pc:sldMk cId="2714523515" sldId="438"/>
            <ac:spMk id="11" creationId="{C970D3F9-31A5-44FF-98FE-7A4829712DF5}"/>
          </ac:spMkLst>
        </pc:spChg>
        <pc:spChg chg="add mod">
          <ac:chgData name="Siniša ᵀᴴᴱ ᴼᴿᴵᴳᴵᴻᴬᴸ Wolfenstein" userId="215f646470bc261a" providerId="LiveId" clId="{0F950788-408B-49A4-81DA-31CAAA465E3F}" dt="2021-05-13T13:06:42.900" v="1216" actId="20577"/>
          <ac:spMkLst>
            <pc:docMk/>
            <pc:sldMk cId="2714523515" sldId="438"/>
            <ac:spMk id="12" creationId="{F10CABBD-1D4D-4DDD-800B-5501C670A5DF}"/>
          </ac:spMkLst>
        </pc:spChg>
        <pc:spChg chg="mod">
          <ac:chgData name="Siniša ᵀᴴᴱ ᴼᴿᴵᴳᴵᴻᴬᴸ Wolfenstein" userId="215f646470bc261a" providerId="LiveId" clId="{0F950788-408B-49A4-81DA-31CAAA465E3F}" dt="2021-05-13T12:55:02.866" v="475" actId="20577"/>
          <ac:spMkLst>
            <pc:docMk/>
            <pc:sldMk cId="2714523515" sldId="438"/>
            <ac:spMk id="16" creationId="{C973E7CD-F420-48FE-952F-864EF4203682}"/>
          </ac:spMkLst>
        </pc:spChg>
        <pc:spChg chg="mod">
          <ac:chgData name="Siniša ᵀᴴᴱ ᴼᴿᴵᴳᴵᴻᴬᴸ Wolfenstein" userId="215f646470bc261a" providerId="LiveId" clId="{0F950788-408B-49A4-81DA-31CAAA465E3F}" dt="2021-05-13T12:55:05.088" v="476" actId="20577"/>
          <ac:spMkLst>
            <pc:docMk/>
            <pc:sldMk cId="2714523515" sldId="438"/>
            <ac:spMk id="17" creationId="{5890B368-4CD3-45C7-802A-C4F0480B4B37}"/>
          </ac:spMkLst>
        </pc:spChg>
        <pc:spChg chg="mod">
          <ac:chgData name="Siniša ᵀᴴᴱ ᴼᴿᴵᴳᴵᴻᴬᴸ Wolfenstein" userId="215f646470bc261a" providerId="LiveId" clId="{0F950788-408B-49A4-81DA-31CAAA465E3F}" dt="2021-05-13T12:55:08.320" v="477" actId="20577"/>
          <ac:spMkLst>
            <pc:docMk/>
            <pc:sldMk cId="2714523515" sldId="438"/>
            <ac:spMk id="18" creationId="{883603FD-68B5-4A7B-9979-7D7E846B5F23}"/>
          </ac:spMkLst>
        </pc:spChg>
        <pc:picChg chg="mod">
          <ac:chgData name="Siniša ᵀᴴᴱ ᴼᴿᴵᴳᴵᴻᴬᴸ Wolfenstein" userId="215f646470bc261a" providerId="LiveId" clId="{0F950788-408B-49A4-81DA-31CAAA465E3F}" dt="2021-05-13T13:00:16.829" v="941" actId="1076"/>
          <ac:picMkLst>
            <pc:docMk/>
            <pc:sldMk cId="2714523515" sldId="438"/>
            <ac:picMk id="2" creationId="{364F0D10-6C93-4798-9B51-775114644404}"/>
          </ac:picMkLst>
        </pc:picChg>
        <pc:picChg chg="mod">
          <ac:chgData name="Siniša ᵀᴴᴱ ᴼᴿᴵᴳᴵᴻᴬᴸ Wolfenstein" userId="215f646470bc261a" providerId="LiveId" clId="{0F950788-408B-49A4-81DA-31CAAA465E3F}" dt="2021-05-13T12:54:01.485" v="441" actId="1076"/>
          <ac:picMkLst>
            <pc:docMk/>
            <pc:sldMk cId="2714523515" sldId="438"/>
            <ac:picMk id="3" creationId="{DCB64642-CE4F-4D9C-A92A-9A8EF9D7D4F4}"/>
          </ac:picMkLst>
        </pc:picChg>
      </pc:sldChg>
      <pc:sldChg chg="modSp ord">
        <pc:chgData name="Siniša ᵀᴴᴱ ᴼᴿᴵᴳᴵᴻᴬᴸ Wolfenstein" userId="215f646470bc261a" providerId="LiveId" clId="{0F950788-408B-49A4-81DA-31CAAA465E3F}" dt="2021-05-13T13:14:09.561" v="1361" actId="6549"/>
        <pc:sldMkLst>
          <pc:docMk/>
          <pc:sldMk cId="896156256" sldId="442"/>
        </pc:sldMkLst>
        <pc:spChg chg="mod">
          <ac:chgData name="Siniša ᵀᴴᴱ ᴼᴿᴵᴳᴵᴻᴬᴸ Wolfenstein" userId="215f646470bc261a" providerId="LiveId" clId="{0F950788-408B-49A4-81DA-31CAAA465E3F}" dt="2021-05-13T13:14:09.561" v="1361" actId="6549"/>
          <ac:spMkLst>
            <pc:docMk/>
            <pc:sldMk cId="896156256" sldId="442"/>
            <ac:spMk id="4" creationId="{52BA9972-A249-4149-A4F7-27396A865E7F}"/>
          </ac:spMkLst>
        </pc:spChg>
      </pc:sldChg>
      <pc:sldChg chg="modSp del">
        <pc:chgData name="Siniša ᵀᴴᴱ ᴼᴿᴵᴳᴵᴻᴬᴸ Wolfenstein" userId="215f646470bc261a" providerId="LiveId" clId="{0F950788-408B-49A4-81DA-31CAAA465E3F}" dt="2021-05-13T13:11:30.733" v="1352" actId="2696"/>
        <pc:sldMkLst>
          <pc:docMk/>
          <pc:sldMk cId="1163487542" sldId="449"/>
        </pc:sldMkLst>
        <pc:picChg chg="mod">
          <ac:chgData name="Siniša ᵀᴴᴱ ᴼᴿᴵᴳᴵᴻᴬᴸ Wolfenstein" userId="215f646470bc261a" providerId="LiveId" clId="{0F950788-408B-49A4-81DA-31CAAA465E3F}" dt="2021-05-13T12:41:01.635" v="1" actId="1076"/>
          <ac:picMkLst>
            <pc:docMk/>
            <pc:sldMk cId="1163487542" sldId="449"/>
            <ac:picMk id="2" creationId="{364F0D10-6C93-4798-9B51-775114644404}"/>
          </ac:picMkLst>
        </pc:picChg>
      </pc:sldChg>
      <pc:sldChg chg="modSp">
        <pc:chgData name="Siniša ᵀᴴᴱ ᴼᴿᴵᴳᴵᴻᴬᴸ Wolfenstein" userId="215f646470bc261a" providerId="LiveId" clId="{0F950788-408B-49A4-81DA-31CAAA465E3F}" dt="2021-05-13T12:41:24.641" v="8" actId="1076"/>
        <pc:sldMkLst>
          <pc:docMk/>
          <pc:sldMk cId="3533976114" sldId="450"/>
        </pc:sldMkLst>
        <pc:picChg chg="mod">
          <ac:chgData name="Siniša ᵀᴴᴱ ᴼᴿᴵᴳᴵᴻᴬᴸ Wolfenstein" userId="215f646470bc261a" providerId="LiveId" clId="{0F950788-408B-49A4-81DA-31CAAA465E3F}" dt="2021-05-13T12:41:24.641" v="8" actId="1076"/>
          <ac:picMkLst>
            <pc:docMk/>
            <pc:sldMk cId="3533976114" sldId="450"/>
            <ac:picMk id="2" creationId="{364F0D10-6C93-4798-9B51-775114644404}"/>
          </ac:picMkLst>
        </pc:picChg>
      </pc:sldChg>
      <pc:sldChg chg="del">
        <pc:chgData name="Siniša ᵀᴴᴱ ᴼᴿᴵᴳᴵᴻᴬᴸ Wolfenstein" userId="215f646470bc261a" providerId="LiveId" clId="{0F950788-408B-49A4-81DA-31CAAA465E3F}" dt="2021-05-13T13:11:31.202" v="1353" actId="2696"/>
        <pc:sldMkLst>
          <pc:docMk/>
          <pc:sldMk cId="3981059286" sldId="451"/>
        </pc:sldMkLst>
      </pc:sldChg>
      <pc:sldChg chg="modSp del">
        <pc:chgData name="Siniša ᵀᴴᴱ ᴼᴿᴵᴳᴵᴻᴬᴸ Wolfenstein" userId="215f646470bc261a" providerId="LiveId" clId="{0F950788-408B-49A4-81DA-31CAAA465E3F}" dt="2021-05-13T13:11:31.616" v="1354" actId="2696"/>
        <pc:sldMkLst>
          <pc:docMk/>
          <pc:sldMk cId="2861165221" sldId="452"/>
        </pc:sldMkLst>
        <pc:picChg chg="mod">
          <ac:chgData name="Siniša ᵀᴴᴱ ᴼᴿᴵᴳᴵᴻᴬᴸ Wolfenstein" userId="215f646470bc261a" providerId="LiveId" clId="{0F950788-408B-49A4-81DA-31CAAA465E3F}" dt="2021-05-13T12:41:10.249" v="3" actId="1076"/>
          <ac:picMkLst>
            <pc:docMk/>
            <pc:sldMk cId="2861165221" sldId="452"/>
            <ac:picMk id="2" creationId="{364F0D10-6C93-4798-9B51-775114644404}"/>
          </ac:picMkLst>
        </pc:picChg>
      </pc:sldChg>
      <pc:sldChg chg="modSp del">
        <pc:chgData name="Siniša ᵀᴴᴱ ᴼᴿᴵᴳᴵᴻᴬᴸ Wolfenstein" userId="215f646470bc261a" providerId="LiveId" clId="{0F950788-408B-49A4-81DA-31CAAA465E3F}" dt="2021-05-13T13:11:32.030" v="1355" actId="2696"/>
        <pc:sldMkLst>
          <pc:docMk/>
          <pc:sldMk cId="2070086065" sldId="453"/>
        </pc:sldMkLst>
        <pc:picChg chg="mod">
          <ac:chgData name="Siniša ᵀᴴᴱ ᴼᴿᴵᴳᴵᴻᴬᴸ Wolfenstein" userId="215f646470bc261a" providerId="LiveId" clId="{0F950788-408B-49A4-81DA-31CAAA465E3F}" dt="2021-05-13T12:41:13.779" v="5" actId="1076"/>
          <ac:picMkLst>
            <pc:docMk/>
            <pc:sldMk cId="2070086065" sldId="453"/>
            <ac:picMk id="2" creationId="{364F0D10-6C93-4798-9B51-775114644404}"/>
          </ac:picMkLst>
        </pc:picChg>
        <pc:picChg chg="mod">
          <ac:chgData name="Siniša ᵀᴴᴱ ᴼᴿᴵᴳᴵᴻᴬᴸ Wolfenstein" userId="215f646470bc261a" providerId="LiveId" clId="{0F950788-408B-49A4-81DA-31CAAA465E3F}" dt="2021-05-13T12:41:13.031" v="4" actId="1076"/>
          <ac:picMkLst>
            <pc:docMk/>
            <pc:sldMk cId="2070086065" sldId="453"/>
            <ac:picMk id="3" creationId="{DCB64642-CE4F-4D9C-A92A-9A8EF9D7D4F4}"/>
          </ac:picMkLst>
        </pc:picChg>
      </pc:sldChg>
      <pc:sldChg chg="del">
        <pc:chgData name="Siniša ᵀᴴᴱ ᴼᴿᴵᴳᴵᴻᴬᴸ Wolfenstein" userId="215f646470bc261a" providerId="LiveId" clId="{0F950788-408B-49A4-81DA-31CAAA465E3F}" dt="2021-05-13T13:11:32.398" v="1356" actId="2696"/>
        <pc:sldMkLst>
          <pc:docMk/>
          <pc:sldMk cId="2528805271" sldId="454"/>
        </pc:sldMkLst>
      </pc:sldChg>
      <pc:sldChg chg="modSp del">
        <pc:chgData name="Siniša ᵀᴴᴱ ᴼᴿᴵᴳᴵᴻᴬᴸ Wolfenstein" userId="215f646470bc261a" providerId="LiveId" clId="{0F950788-408B-49A4-81DA-31CAAA465E3F}" dt="2021-05-13T13:11:33.230" v="1358" actId="2696"/>
        <pc:sldMkLst>
          <pc:docMk/>
          <pc:sldMk cId="397661489" sldId="455"/>
        </pc:sldMkLst>
        <pc:picChg chg="mod">
          <ac:chgData name="Siniša ᵀᴴᴱ ᴼᴿᴵᴳᴵᴻᴬᴸ Wolfenstein" userId="215f646470bc261a" providerId="LiveId" clId="{0F950788-408B-49A4-81DA-31CAAA465E3F}" dt="2021-05-13T12:41:19.059" v="6" actId="1076"/>
          <ac:picMkLst>
            <pc:docMk/>
            <pc:sldMk cId="397661489" sldId="455"/>
            <ac:picMk id="2" creationId="{364F0D10-6C93-4798-9B51-775114644404}"/>
          </ac:picMkLst>
        </pc:picChg>
      </pc:sldChg>
      <pc:sldChg chg="del">
        <pc:chgData name="Siniša ᵀᴴᴱ ᴼᴿᴵᴳᴵᴻᴬᴸ Wolfenstein" userId="215f646470bc261a" providerId="LiveId" clId="{0F950788-408B-49A4-81DA-31CAAA465E3F}" dt="2021-05-13T13:11:29.909" v="1351" actId="2696"/>
        <pc:sldMkLst>
          <pc:docMk/>
          <pc:sldMk cId="231042189" sldId="456"/>
        </pc:sldMkLst>
      </pc:sldChg>
      <pc:sldChg chg="modSp">
        <pc:chgData name="Siniša ᵀᴴᴱ ᴼᴿᴵᴳᴵᴻᴬᴸ Wolfenstein" userId="215f646470bc261a" providerId="LiveId" clId="{0F950788-408B-49A4-81DA-31CAAA465E3F}" dt="2021-05-13T13:05:36.526" v="1210" actId="20577"/>
        <pc:sldMkLst>
          <pc:docMk/>
          <pc:sldMk cId="3168477284" sldId="457"/>
        </pc:sldMkLst>
        <pc:spChg chg="mod">
          <ac:chgData name="Siniša ᵀᴴᴱ ᴼᴿᴵᴳᴵᴻᴬᴸ Wolfenstein" userId="215f646470bc261a" providerId="LiveId" clId="{0F950788-408B-49A4-81DA-31CAAA465E3F}" dt="2021-05-13T13:05:36.526" v="1210" actId="20577"/>
          <ac:spMkLst>
            <pc:docMk/>
            <pc:sldMk cId="3168477284" sldId="457"/>
            <ac:spMk id="6" creationId="{D59C0E6F-A8FA-4180-809C-0B238788105A}"/>
          </ac:spMkLst>
        </pc:spChg>
      </pc:sldChg>
      <pc:sldChg chg="modSp">
        <pc:chgData name="Siniša ᵀᴴᴱ ᴼᴿᴵᴳᴵᴻᴬᴸ Wolfenstein" userId="215f646470bc261a" providerId="LiveId" clId="{0F950788-408B-49A4-81DA-31CAAA465E3F}" dt="2021-05-13T12:40:25.719" v="0" actId="1076"/>
        <pc:sldMkLst>
          <pc:docMk/>
          <pc:sldMk cId="1288763648" sldId="458"/>
        </pc:sldMkLst>
        <pc:picChg chg="mod">
          <ac:chgData name="Siniša ᵀᴴᴱ ᴼᴿᴵᴳᴵᴻᴬᴸ Wolfenstein" userId="215f646470bc261a" providerId="LiveId" clId="{0F950788-408B-49A4-81DA-31CAAA465E3F}" dt="2021-05-13T12:40:25.719" v="0" actId="1076"/>
          <ac:picMkLst>
            <pc:docMk/>
            <pc:sldMk cId="1288763648" sldId="458"/>
            <ac:picMk id="2" creationId="{364F0D10-6C93-4798-9B51-775114644404}"/>
          </ac:picMkLst>
        </pc:picChg>
      </pc:sldChg>
      <pc:sldChg chg="addSp modSp add ord modAnim">
        <pc:chgData name="Siniša ᵀᴴᴱ ᴼᴿᴵᴳᴵᴻᴬᴸ Wolfenstein" userId="215f646470bc261a" providerId="LiveId" clId="{0F950788-408B-49A4-81DA-31CAAA465E3F}" dt="2021-05-13T12:51:51.567" v="363"/>
        <pc:sldMkLst>
          <pc:docMk/>
          <pc:sldMk cId="2914869641" sldId="459"/>
        </pc:sldMkLst>
        <pc:spChg chg="mod">
          <ac:chgData name="Siniša ᵀᴴᴱ ᴼᴿᴵᴳᴵᴻᴬᴸ Wolfenstein" userId="215f646470bc261a" providerId="LiveId" clId="{0F950788-408B-49A4-81DA-31CAAA465E3F}" dt="2021-05-13T12:48:27.129" v="269" actId="20577"/>
          <ac:spMkLst>
            <pc:docMk/>
            <pc:sldMk cId="2914869641" sldId="459"/>
            <ac:spMk id="3" creationId="{B7889F66-CCBB-4BC4-8656-0552E49AE557}"/>
          </ac:spMkLst>
        </pc:spChg>
        <pc:spChg chg="mod">
          <ac:chgData name="Siniša ᵀᴴᴱ ᴼᴿᴵᴳᴵᴻᴬᴸ Wolfenstein" userId="215f646470bc261a" providerId="LiveId" clId="{0F950788-408B-49A4-81DA-31CAAA465E3F}" dt="2021-05-13T12:44:04.064" v="263" actId="20577"/>
          <ac:spMkLst>
            <pc:docMk/>
            <pc:sldMk cId="2914869641" sldId="459"/>
            <ac:spMk id="6" creationId="{FFE14C9D-F79A-42C0-87D5-7951E53F2573}"/>
          </ac:spMkLst>
        </pc:spChg>
        <pc:spChg chg="mod">
          <ac:chgData name="Siniša ᵀᴴᴱ ᴼᴿᴵᴳᴵᴻᴬᴸ Wolfenstein" userId="215f646470bc261a" providerId="LiveId" clId="{0F950788-408B-49A4-81DA-31CAAA465E3F}" dt="2021-05-13T12:51:39.609" v="360" actId="20577"/>
          <ac:spMkLst>
            <pc:docMk/>
            <pc:sldMk cId="2914869641" sldId="459"/>
            <ac:spMk id="15" creationId="{B6F6218F-B4B9-406F-B418-980485A9DCA8}"/>
          </ac:spMkLst>
        </pc:spChg>
        <pc:picChg chg="mod">
          <ac:chgData name="Siniša ᵀᴴᴱ ᴼᴿᴵᴳᴵᴻᴬᴸ Wolfenstein" userId="215f646470bc261a" providerId="LiveId" clId="{0F950788-408B-49A4-81DA-31CAAA465E3F}" dt="2021-05-13T12:48:37.515" v="270" actId="1076"/>
          <ac:picMkLst>
            <pc:docMk/>
            <pc:sldMk cId="2914869641" sldId="459"/>
            <ac:picMk id="2" creationId="{3C85C17C-2ED4-4E4F-A125-4D7A2CE46B84}"/>
          </ac:picMkLst>
        </pc:picChg>
        <pc:picChg chg="mod">
          <ac:chgData name="Siniša ᵀᴴᴱ ᴼᴿᴵᴳᴵᴻᴬᴸ Wolfenstein" userId="215f646470bc261a" providerId="LiveId" clId="{0F950788-408B-49A4-81DA-31CAAA465E3F}" dt="2021-05-13T12:48:19.601" v="268" actId="1076"/>
          <ac:picMkLst>
            <pc:docMk/>
            <pc:sldMk cId="2914869641" sldId="459"/>
            <ac:picMk id="4" creationId="{1B2619D9-4F98-4A11-8FFE-57C7EB1F529A}"/>
          </ac:picMkLst>
        </pc:picChg>
        <pc:picChg chg="add mod">
          <ac:chgData name="Siniša ᵀᴴᴱ ᴼᴿᴵᴳᴵᴻᴬᴸ Wolfenstein" userId="215f646470bc261a" providerId="LiveId" clId="{0F950788-408B-49A4-81DA-31CAAA465E3F}" dt="2021-05-13T12:50:54.885" v="280" actId="1076"/>
          <ac:picMkLst>
            <pc:docMk/>
            <pc:sldMk cId="2914869641" sldId="459"/>
            <ac:picMk id="5" creationId="{435955DB-2095-416B-9FAD-00EF3135BDE0}"/>
          </ac:picMkLst>
        </pc:picChg>
      </pc:sldChg>
      <pc:sldChg chg="add del">
        <pc:chgData name="Siniša ᵀᴴᴱ ᴼᴿᴵᴳᴵᴻᴬᴸ Wolfenstein" userId="215f646470bc261a" providerId="LiveId" clId="{0F950788-408B-49A4-81DA-31CAAA465E3F}" dt="2021-05-13T13:00:35.196" v="944" actId="2696"/>
        <pc:sldMkLst>
          <pc:docMk/>
          <pc:sldMk cId="415664618" sldId="460"/>
        </pc:sldMkLst>
      </pc:sldChg>
      <pc:sldChg chg="addSp delSp modSp add delAnim modAnim">
        <pc:chgData name="Siniša ᵀᴴᴱ ᴼᴿᴵᴳᴵᴻᴬᴸ Wolfenstein" userId="215f646470bc261a" providerId="LiveId" clId="{0F950788-408B-49A4-81DA-31CAAA465E3F}" dt="2021-05-13T13:05:52.721" v="1212"/>
        <pc:sldMkLst>
          <pc:docMk/>
          <pc:sldMk cId="2741000484" sldId="460"/>
        </pc:sldMkLst>
        <pc:spChg chg="add mod">
          <ac:chgData name="Siniša ᵀᴴᴱ ᴼᴿᴵᴳᴵᴻᴬᴸ Wolfenstein" userId="215f646470bc261a" providerId="LiveId" clId="{0F950788-408B-49A4-81DA-31CAAA465E3F}" dt="2021-05-13T13:05:29.058" v="1208" actId="20577"/>
          <ac:spMkLst>
            <pc:docMk/>
            <pc:sldMk cId="2741000484" sldId="460"/>
            <ac:spMk id="4" creationId="{DFB18BDA-7B69-427E-9E51-1BB2329F6562}"/>
          </ac:spMkLst>
        </pc:spChg>
        <pc:spChg chg="mod">
          <ac:chgData name="Siniša ᵀᴴᴱ ᴼᴿᴵᴳᴵᴻᴬᴸ Wolfenstein" userId="215f646470bc261a" providerId="LiveId" clId="{0F950788-408B-49A4-81DA-31CAAA465E3F}" dt="2021-05-13T13:03:30.793" v="1056" actId="27636"/>
          <ac:spMkLst>
            <pc:docMk/>
            <pc:sldMk cId="2741000484" sldId="460"/>
            <ac:spMk id="6" creationId="{D59C0E6F-A8FA-4180-809C-0B238788105A}"/>
          </ac:spMkLst>
        </pc:spChg>
        <pc:spChg chg="del">
          <ac:chgData name="Siniša ᵀᴴᴱ ᴼᴿᴵᴳᴵᴻᴬᴸ Wolfenstein" userId="215f646470bc261a" providerId="LiveId" clId="{0F950788-408B-49A4-81DA-31CAAA465E3F}" dt="2021-05-13T13:01:46.704" v="953" actId="478"/>
          <ac:spMkLst>
            <pc:docMk/>
            <pc:sldMk cId="2741000484" sldId="460"/>
            <ac:spMk id="10" creationId="{6671497B-CFD7-4B63-9A5A-58799A429C4C}"/>
          </ac:spMkLst>
        </pc:spChg>
        <pc:spChg chg="del">
          <ac:chgData name="Siniša ᵀᴴᴱ ᴼᴿᴵᴳᴵᴻᴬᴸ Wolfenstein" userId="215f646470bc261a" providerId="LiveId" clId="{0F950788-408B-49A4-81DA-31CAAA465E3F}" dt="2021-05-13T13:01:46.704" v="953" actId="478"/>
          <ac:spMkLst>
            <pc:docMk/>
            <pc:sldMk cId="2741000484" sldId="460"/>
            <ac:spMk id="11" creationId="{C970D3F9-31A5-44FF-98FE-7A4829712DF5}"/>
          </ac:spMkLst>
        </pc:spChg>
        <pc:spChg chg="del">
          <ac:chgData name="Siniša ᵀᴴᴱ ᴼᴿᴵᴳᴵᴻᴬᴸ Wolfenstein" userId="215f646470bc261a" providerId="LiveId" clId="{0F950788-408B-49A4-81DA-31CAAA465E3F}" dt="2021-05-13T13:01:46.704" v="953" actId="478"/>
          <ac:spMkLst>
            <pc:docMk/>
            <pc:sldMk cId="2741000484" sldId="460"/>
            <ac:spMk id="16" creationId="{C973E7CD-F420-48FE-952F-864EF4203682}"/>
          </ac:spMkLst>
        </pc:spChg>
        <pc:spChg chg="del">
          <ac:chgData name="Siniša ᵀᴴᴱ ᴼᴿᴵᴳᴵᴻᴬᴸ Wolfenstein" userId="215f646470bc261a" providerId="LiveId" clId="{0F950788-408B-49A4-81DA-31CAAA465E3F}" dt="2021-05-13T13:01:46.704" v="953" actId="478"/>
          <ac:spMkLst>
            <pc:docMk/>
            <pc:sldMk cId="2741000484" sldId="460"/>
            <ac:spMk id="17" creationId="{5890B368-4CD3-45C7-802A-C4F0480B4B37}"/>
          </ac:spMkLst>
        </pc:spChg>
        <pc:spChg chg="del">
          <ac:chgData name="Siniša ᵀᴴᴱ ᴼᴿᴵᴳᴵᴻᴬᴸ Wolfenstein" userId="215f646470bc261a" providerId="LiveId" clId="{0F950788-408B-49A4-81DA-31CAAA465E3F}" dt="2021-05-13T13:01:46.704" v="953" actId="478"/>
          <ac:spMkLst>
            <pc:docMk/>
            <pc:sldMk cId="2741000484" sldId="460"/>
            <ac:spMk id="18" creationId="{883603FD-68B5-4A7B-9979-7D7E846B5F23}"/>
          </ac:spMkLst>
        </pc:spChg>
        <pc:picChg chg="mod">
          <ac:chgData name="Siniša ᵀᴴᴱ ᴼᴿᴵᴳᴵᴻᴬᴸ Wolfenstein" userId="215f646470bc261a" providerId="LiveId" clId="{0F950788-408B-49A4-81DA-31CAAA465E3F}" dt="2021-05-13T13:00:42.701" v="946" actId="1076"/>
          <ac:picMkLst>
            <pc:docMk/>
            <pc:sldMk cId="2741000484" sldId="460"/>
            <ac:picMk id="2" creationId="{364F0D10-6C93-4798-9B51-775114644404}"/>
          </ac:picMkLst>
        </pc:picChg>
        <pc:picChg chg="mod">
          <ac:chgData name="Siniša ᵀᴴᴱ ᴼᴿᴵᴳᴵᴻᴬᴸ Wolfenstein" userId="215f646470bc261a" providerId="LiveId" clId="{0F950788-408B-49A4-81DA-31CAAA465E3F}" dt="2021-05-13T13:03:55.047" v="1059" actId="1076"/>
          <ac:picMkLst>
            <pc:docMk/>
            <pc:sldMk cId="2741000484" sldId="460"/>
            <ac:picMk id="3" creationId="{DCB64642-CE4F-4D9C-A92A-9A8EF9D7D4F4}"/>
          </ac:picMkLst>
        </pc:picChg>
      </pc:sldChg>
    </pc:docChg>
  </pc:docChgLst>
  <pc:docChgLst>
    <pc:chgData name="Siniša ᵀᴴᴱ ᴼᴿᴵᴳᴵᴻᴬᴸ Wolfenstein" userId="215f646470bc261a" providerId="LiveId" clId="{14DA2C8C-4678-48E1-ADBB-F85CFD53C5BC}"/>
    <pc:docChg chg="undo custSel addSld modSld sldOrd">
      <pc:chgData name="Siniša ᵀᴴᴱ ᴼᴿᴵᴳᴵᴻᴬᴸ Wolfenstein" userId="215f646470bc261a" providerId="LiveId" clId="{14DA2C8C-4678-48E1-ADBB-F85CFD53C5BC}" dt="2021-05-11T13:35:10.719" v="1384"/>
      <pc:docMkLst>
        <pc:docMk/>
      </pc:docMkLst>
      <pc:sldChg chg="addSp modSp ord modAnim">
        <pc:chgData name="Siniša ᵀᴴᴱ ᴼᴿᴵᴳᴵᴻᴬᴸ Wolfenstein" userId="215f646470bc261a" providerId="LiveId" clId="{14DA2C8C-4678-48E1-ADBB-F85CFD53C5BC}" dt="2021-05-11T13:15:14.752" v="550" actId="1076"/>
        <pc:sldMkLst>
          <pc:docMk/>
          <pc:sldMk cId="891775711" sldId="270"/>
        </pc:sldMkLst>
        <pc:spChg chg="mod">
          <ac:chgData name="Siniša ᵀᴴᴱ ᴼᴿᴵᴳᴵᴻᴬᴸ Wolfenstein" userId="215f646470bc261a" providerId="LiveId" clId="{14DA2C8C-4678-48E1-ADBB-F85CFD53C5BC}" dt="2021-05-11T13:11:45.189" v="462" actId="20577"/>
          <ac:spMkLst>
            <pc:docMk/>
            <pc:sldMk cId="891775711" sldId="270"/>
            <ac:spMk id="5" creationId="{62F6632F-846C-4F02-B56B-82805BD5B26E}"/>
          </ac:spMkLst>
        </pc:spChg>
        <pc:spChg chg="mod">
          <ac:chgData name="Siniša ᵀᴴᴱ ᴼᴿᴵᴳᴵᴻᴬᴸ Wolfenstein" userId="215f646470bc261a" providerId="LiveId" clId="{14DA2C8C-4678-48E1-ADBB-F85CFD53C5BC}" dt="2021-05-11T13:13:57.646" v="528" actId="20577"/>
          <ac:spMkLst>
            <pc:docMk/>
            <pc:sldMk cId="891775711" sldId="270"/>
            <ac:spMk id="6" creationId="{D59C0E6F-A8FA-4180-809C-0B238788105A}"/>
          </ac:spMkLst>
        </pc:spChg>
        <pc:spChg chg="add mod">
          <ac:chgData name="Siniša ᵀᴴᴱ ᴼᴿᴵᴳᴵᴻᴬᴸ Wolfenstein" userId="215f646470bc261a" providerId="LiveId" clId="{14DA2C8C-4678-48E1-ADBB-F85CFD53C5BC}" dt="2021-05-11T13:14:25.597" v="531" actId="1076"/>
          <ac:spMkLst>
            <pc:docMk/>
            <pc:sldMk cId="891775711" sldId="270"/>
            <ac:spMk id="7" creationId="{589047AC-14EC-4D4E-A9FF-EA4BB5DE90C9}"/>
          </ac:spMkLst>
        </pc:spChg>
        <pc:spChg chg="add mod">
          <ac:chgData name="Siniša ᵀᴴᴱ ᴼᴿᴵᴳᴵᴻᴬᴸ Wolfenstein" userId="215f646470bc261a" providerId="LiveId" clId="{14DA2C8C-4678-48E1-ADBB-F85CFD53C5BC}" dt="2021-05-11T13:14:34.542" v="536" actId="1036"/>
          <ac:spMkLst>
            <pc:docMk/>
            <pc:sldMk cId="891775711" sldId="270"/>
            <ac:spMk id="8" creationId="{944668FE-9A25-4D94-88E0-3F23728DCEB1}"/>
          </ac:spMkLst>
        </pc:spChg>
        <pc:spChg chg="add mod">
          <ac:chgData name="Siniša ᵀᴴᴱ ᴼᴿᴵᴳᴵᴻᴬᴸ Wolfenstein" userId="215f646470bc261a" providerId="LiveId" clId="{14DA2C8C-4678-48E1-ADBB-F85CFD53C5BC}" dt="2021-05-11T13:14:45.514" v="539" actId="1076"/>
          <ac:spMkLst>
            <pc:docMk/>
            <pc:sldMk cId="891775711" sldId="270"/>
            <ac:spMk id="9" creationId="{3ECB3F47-C4C9-4727-9722-197B88F5824E}"/>
          </ac:spMkLst>
        </pc:spChg>
        <pc:spChg chg="add mod">
          <ac:chgData name="Siniša ᵀᴴᴱ ᴼᴿᴵᴳᴵᴻᴬᴸ Wolfenstein" userId="215f646470bc261a" providerId="LiveId" clId="{14DA2C8C-4678-48E1-ADBB-F85CFD53C5BC}" dt="2021-05-11T13:14:57.023" v="544" actId="1036"/>
          <ac:spMkLst>
            <pc:docMk/>
            <pc:sldMk cId="891775711" sldId="270"/>
            <ac:spMk id="10" creationId="{6A970B1E-76EF-408A-8B2A-E8D4180E11D2}"/>
          </ac:spMkLst>
        </pc:spChg>
        <pc:spChg chg="add mod">
          <ac:chgData name="Siniša ᵀᴴᴱ ᴼᴿᴵᴳᴵᴻᴬᴸ Wolfenstein" userId="215f646470bc261a" providerId="LiveId" clId="{14DA2C8C-4678-48E1-ADBB-F85CFD53C5BC}" dt="2021-05-11T13:15:05.939" v="547" actId="1076"/>
          <ac:spMkLst>
            <pc:docMk/>
            <pc:sldMk cId="891775711" sldId="270"/>
            <ac:spMk id="11" creationId="{CD43B7D9-D73F-4823-BD10-F562D6F21470}"/>
          </ac:spMkLst>
        </pc:spChg>
        <pc:spChg chg="add mod">
          <ac:chgData name="Siniša ᵀᴴᴱ ᴼᴿᴵᴳᴵᴻᴬᴸ Wolfenstein" userId="215f646470bc261a" providerId="LiveId" clId="{14DA2C8C-4678-48E1-ADBB-F85CFD53C5BC}" dt="2021-05-11T13:15:14.752" v="550" actId="1076"/>
          <ac:spMkLst>
            <pc:docMk/>
            <pc:sldMk cId="891775711" sldId="270"/>
            <ac:spMk id="12" creationId="{F8F5F01F-097E-4DF2-B02C-C540686770C9}"/>
          </ac:spMkLst>
        </pc:spChg>
        <pc:picChg chg="mod">
          <ac:chgData name="Siniša ᵀᴴᴱ ᴼᴿᴵᴳᴵᴻᴬᴸ Wolfenstein" userId="215f646470bc261a" providerId="LiveId" clId="{14DA2C8C-4678-48E1-ADBB-F85CFD53C5BC}" dt="2021-05-11T13:11:42.039" v="460" actId="14826"/>
          <ac:picMkLst>
            <pc:docMk/>
            <pc:sldMk cId="891775711" sldId="270"/>
            <ac:picMk id="2" creationId="{364F0D10-6C93-4798-9B51-775114644404}"/>
          </ac:picMkLst>
        </pc:picChg>
        <pc:picChg chg="mod">
          <ac:chgData name="Siniša ᵀᴴᴱ ᴼᴿᴵᴳᴵᴻᴬᴸ Wolfenstein" userId="215f646470bc261a" providerId="LiveId" clId="{14DA2C8C-4678-48E1-ADBB-F85CFD53C5BC}" dt="2021-05-11T13:13:32.323" v="465" actId="1076"/>
          <ac:picMkLst>
            <pc:docMk/>
            <pc:sldMk cId="891775711" sldId="270"/>
            <ac:picMk id="3" creationId="{DCB64642-CE4F-4D9C-A92A-9A8EF9D7D4F4}"/>
          </ac:picMkLst>
        </pc:picChg>
      </pc:sldChg>
      <pc:sldChg chg="delSp modSp ord delAnim modAnim">
        <pc:chgData name="Siniša ᵀᴴᴱ ᴼᴿᴵᴳᴵᴻᴬᴸ Wolfenstein" userId="215f646470bc261a" providerId="LiveId" clId="{14DA2C8C-4678-48E1-ADBB-F85CFD53C5BC}" dt="2021-05-11T13:16:08.481" v="553" actId="1076"/>
        <pc:sldMkLst>
          <pc:docMk/>
          <pc:sldMk cId="1216289924" sldId="322"/>
        </pc:sldMkLst>
        <pc:spChg chg="mod">
          <ac:chgData name="Siniša ᵀᴴᴱ ᴼᴿᴵᴳᴵᴻᴬᴸ Wolfenstein" userId="215f646470bc261a" providerId="LiveId" clId="{14DA2C8C-4678-48E1-ADBB-F85CFD53C5BC}" dt="2021-05-11T13:00:19.803" v="282" actId="20577"/>
          <ac:spMkLst>
            <pc:docMk/>
            <pc:sldMk cId="1216289924" sldId="322"/>
            <ac:spMk id="3" creationId="{B7889F66-CCBB-4BC4-8656-0552E49AE557}"/>
          </ac:spMkLst>
        </pc:spChg>
        <pc:spChg chg="mod">
          <ac:chgData name="Siniša ᵀᴴᴱ ᴼᴿᴵᴳᴵᴻᴬᴸ Wolfenstein" userId="215f646470bc261a" providerId="LiveId" clId="{14DA2C8C-4678-48E1-ADBB-F85CFD53C5BC}" dt="2021-05-11T13:00:09.071" v="280" actId="14100"/>
          <ac:spMkLst>
            <pc:docMk/>
            <pc:sldMk cId="1216289924" sldId="322"/>
            <ac:spMk id="6" creationId="{FFE14C9D-F79A-42C0-87D5-7951E53F2573}"/>
          </ac:spMkLst>
        </pc:spChg>
        <pc:spChg chg="mod">
          <ac:chgData name="Siniša ᵀᴴᴱ ᴼᴿᴵᴳᴵᴻᴬᴸ Wolfenstein" userId="215f646470bc261a" providerId="LiveId" clId="{14DA2C8C-4678-48E1-ADBB-F85CFD53C5BC}" dt="2021-05-11T13:05:41.165" v="452" actId="1035"/>
          <ac:spMkLst>
            <pc:docMk/>
            <pc:sldMk cId="1216289924" sldId="322"/>
            <ac:spMk id="15" creationId="{B6F6218F-B4B9-406F-B418-980485A9DCA8}"/>
          </ac:spMkLst>
        </pc:spChg>
        <pc:spChg chg="del">
          <ac:chgData name="Siniša ᵀᴴᴱ ᴼᴿᴵᴳᴵᴻᴬᴸ Wolfenstein" userId="215f646470bc261a" providerId="LiveId" clId="{14DA2C8C-4678-48E1-ADBB-F85CFD53C5BC}" dt="2021-05-11T13:03:30.086" v="341" actId="478"/>
          <ac:spMkLst>
            <pc:docMk/>
            <pc:sldMk cId="1216289924" sldId="322"/>
            <ac:spMk id="25" creationId="{CD7B0916-DDD4-4773-A283-215769A031A5}"/>
          </ac:spMkLst>
        </pc:spChg>
        <pc:spChg chg="del mod">
          <ac:chgData name="Siniša ᵀᴴᴱ ᴼᴿᴵᴳᴵᴻᴬᴸ Wolfenstein" userId="215f646470bc261a" providerId="LiveId" clId="{14DA2C8C-4678-48E1-ADBB-F85CFD53C5BC}" dt="2021-05-11T13:03:28.399" v="340" actId="478"/>
          <ac:spMkLst>
            <pc:docMk/>
            <pc:sldMk cId="1216289924" sldId="322"/>
            <ac:spMk id="26" creationId="{21172709-8F8E-4D25-8B92-9016203272FA}"/>
          </ac:spMkLst>
        </pc:spChg>
        <pc:picChg chg="mod">
          <ac:chgData name="Siniša ᵀᴴᴱ ᴼᴿᴵᴳᴵᴻᴬᴸ Wolfenstein" userId="215f646470bc261a" providerId="LiveId" clId="{14DA2C8C-4678-48E1-ADBB-F85CFD53C5BC}" dt="2021-05-11T13:16:08.481" v="553" actId="1076"/>
          <ac:picMkLst>
            <pc:docMk/>
            <pc:sldMk cId="1216289924" sldId="322"/>
            <ac:picMk id="2" creationId="{3C85C17C-2ED4-4E4F-A125-4D7A2CE46B84}"/>
          </ac:picMkLst>
        </pc:picChg>
        <pc:picChg chg="mod">
          <ac:chgData name="Siniša ᵀᴴᴱ ᴼᴿᴵᴳᴵᴻᴬᴸ Wolfenstein" userId="215f646470bc261a" providerId="LiveId" clId="{14DA2C8C-4678-48E1-ADBB-F85CFD53C5BC}" dt="2021-05-11T13:03:54.841" v="395" actId="1076"/>
          <ac:picMkLst>
            <pc:docMk/>
            <pc:sldMk cId="1216289924" sldId="322"/>
            <ac:picMk id="4" creationId="{1B2619D9-4F98-4A11-8FFE-57C7EB1F529A}"/>
          </ac:picMkLst>
        </pc:picChg>
      </pc:sldChg>
      <pc:sldChg chg="delSp modSp ord delAnim modAnim">
        <pc:chgData name="Siniša ᵀᴴᴱ ᴼᴿᴵᴳᴵᴻᴬᴸ Wolfenstein" userId="215f646470bc261a" providerId="LiveId" clId="{14DA2C8C-4678-48E1-ADBB-F85CFD53C5BC}" dt="2021-05-11T13:18:57.442" v="667"/>
        <pc:sldMkLst>
          <pc:docMk/>
          <pc:sldMk cId="3533976114" sldId="450"/>
        </pc:sldMkLst>
        <pc:spChg chg="mod">
          <ac:chgData name="Siniša ᵀᴴᴱ ᴼᴿᴵᴳᴵᴻᴬᴸ Wolfenstein" userId="215f646470bc261a" providerId="LiveId" clId="{14DA2C8C-4678-48E1-ADBB-F85CFD53C5BC}" dt="2021-05-11T13:16:17.008" v="555" actId="20577"/>
          <ac:spMkLst>
            <pc:docMk/>
            <pc:sldMk cId="3533976114" sldId="450"/>
            <ac:spMk id="5" creationId="{62F6632F-846C-4F02-B56B-82805BD5B26E}"/>
          </ac:spMkLst>
        </pc:spChg>
        <pc:spChg chg="mod">
          <ac:chgData name="Siniša ᵀᴴᴱ ᴼᴿᴵᴳᴵᴻᴬᴸ Wolfenstein" userId="215f646470bc261a" providerId="LiveId" clId="{14DA2C8C-4678-48E1-ADBB-F85CFD53C5BC}" dt="2021-05-11T13:18:15.926" v="652" actId="113"/>
          <ac:spMkLst>
            <pc:docMk/>
            <pc:sldMk cId="3533976114" sldId="450"/>
            <ac:spMk id="6" creationId="{D59C0E6F-A8FA-4180-809C-0B238788105A}"/>
          </ac:spMkLst>
        </pc:spChg>
        <pc:spChg chg="del">
          <ac:chgData name="Siniša ᵀᴴᴱ ᴼᴿᴵᴳᴵᴻᴬᴸ Wolfenstein" userId="215f646470bc261a" providerId="LiveId" clId="{14DA2C8C-4678-48E1-ADBB-F85CFD53C5BC}" dt="2021-05-11T13:16:20.186" v="556" actId="478"/>
          <ac:spMkLst>
            <pc:docMk/>
            <pc:sldMk cId="3533976114" sldId="450"/>
            <ac:spMk id="7" creationId="{814B870D-2307-4132-A614-A1A3D8CC4A46}"/>
          </ac:spMkLst>
        </pc:spChg>
        <pc:spChg chg="del">
          <ac:chgData name="Siniša ᵀᴴᴱ ᴼᴿᴵᴳᴵᴻᴬᴸ Wolfenstein" userId="215f646470bc261a" providerId="LiveId" clId="{14DA2C8C-4678-48E1-ADBB-F85CFD53C5BC}" dt="2021-05-11T13:16:20.186" v="556" actId="478"/>
          <ac:spMkLst>
            <pc:docMk/>
            <pc:sldMk cId="3533976114" sldId="450"/>
            <ac:spMk id="8" creationId="{F24BA5A8-246B-44B1-92B2-CDC922F8B986}"/>
          </ac:spMkLst>
        </pc:spChg>
        <pc:spChg chg="del">
          <ac:chgData name="Siniša ᵀᴴᴱ ᴼᴿᴵᴳᴵᴻᴬᴸ Wolfenstein" userId="215f646470bc261a" providerId="LiveId" clId="{14DA2C8C-4678-48E1-ADBB-F85CFD53C5BC}" dt="2021-05-11T13:16:20.186" v="556" actId="478"/>
          <ac:spMkLst>
            <pc:docMk/>
            <pc:sldMk cId="3533976114" sldId="450"/>
            <ac:spMk id="9" creationId="{7E4C8A5E-A748-4117-9465-509B46EDE3D8}"/>
          </ac:spMkLst>
        </pc:spChg>
        <pc:spChg chg="del">
          <ac:chgData name="Siniša ᵀᴴᴱ ᴼᴿᴵᴳᴵᴻᴬᴸ Wolfenstein" userId="215f646470bc261a" providerId="LiveId" clId="{14DA2C8C-4678-48E1-ADBB-F85CFD53C5BC}" dt="2021-05-11T13:16:20.186" v="556" actId="478"/>
          <ac:spMkLst>
            <pc:docMk/>
            <pc:sldMk cId="3533976114" sldId="450"/>
            <ac:spMk id="10" creationId="{C149FC1E-7744-4574-8619-08B3B811D55F}"/>
          </ac:spMkLst>
        </pc:spChg>
        <pc:spChg chg="del">
          <ac:chgData name="Siniša ᵀᴴᴱ ᴼᴿᴵᴳᴵᴻᴬᴸ Wolfenstein" userId="215f646470bc261a" providerId="LiveId" clId="{14DA2C8C-4678-48E1-ADBB-F85CFD53C5BC}" dt="2021-05-11T13:16:20.186" v="556" actId="478"/>
          <ac:spMkLst>
            <pc:docMk/>
            <pc:sldMk cId="3533976114" sldId="450"/>
            <ac:spMk id="11" creationId="{D6CFC1BF-B81C-4BCE-9258-6F381F5E4533}"/>
          </ac:spMkLst>
        </pc:spChg>
        <pc:spChg chg="del">
          <ac:chgData name="Siniša ᵀᴴᴱ ᴼᴿᴵᴳᴵᴻᴬᴸ Wolfenstein" userId="215f646470bc261a" providerId="LiveId" clId="{14DA2C8C-4678-48E1-ADBB-F85CFD53C5BC}" dt="2021-05-11T13:16:20.186" v="556" actId="478"/>
          <ac:spMkLst>
            <pc:docMk/>
            <pc:sldMk cId="3533976114" sldId="450"/>
            <ac:spMk id="12" creationId="{F6638F87-6EF5-4879-A335-E60676406738}"/>
          </ac:spMkLst>
        </pc:spChg>
        <pc:picChg chg="mod">
          <ac:chgData name="Siniša ᵀᴴᴱ ᴼᴿᴵᴳᴵᴻᴬᴸ Wolfenstein" userId="215f646470bc261a" providerId="LiveId" clId="{14DA2C8C-4678-48E1-ADBB-F85CFD53C5BC}" dt="2021-05-11T13:16:14.805" v="554" actId="14826"/>
          <ac:picMkLst>
            <pc:docMk/>
            <pc:sldMk cId="3533976114" sldId="450"/>
            <ac:picMk id="2" creationId="{364F0D10-6C93-4798-9B51-775114644404}"/>
          </ac:picMkLst>
        </pc:picChg>
        <pc:picChg chg="mod">
          <ac:chgData name="Siniša ᵀᴴᴱ ᴼᴿᴵᴳᴵᴻᴬᴸ Wolfenstein" userId="215f646470bc261a" providerId="LiveId" clId="{14DA2C8C-4678-48E1-ADBB-F85CFD53C5BC}" dt="2021-05-11T13:18:22.366" v="665" actId="1038"/>
          <ac:picMkLst>
            <pc:docMk/>
            <pc:sldMk cId="3533976114" sldId="450"/>
            <ac:picMk id="3" creationId="{DCB64642-CE4F-4D9C-A92A-9A8EF9D7D4F4}"/>
          </ac:picMkLst>
        </pc:picChg>
      </pc:sldChg>
      <pc:sldChg chg="modSp">
        <pc:chgData name="Siniša ᵀᴴᴱ ᴼᴿᴵᴳᴵᴻᴬᴸ Wolfenstein" userId="215f646470bc261a" providerId="LiveId" clId="{14DA2C8C-4678-48E1-ADBB-F85CFD53C5BC}" dt="2021-05-11T13:27:48.225" v="1072" actId="1076"/>
        <pc:sldMkLst>
          <pc:docMk/>
          <pc:sldMk cId="2861165221" sldId="452"/>
        </pc:sldMkLst>
        <pc:picChg chg="mod">
          <ac:chgData name="Siniša ᵀᴴᴱ ᴼᴿᴵᴳᴵᴻᴬᴸ Wolfenstein" userId="215f646470bc261a" providerId="LiveId" clId="{14DA2C8C-4678-48E1-ADBB-F85CFD53C5BC}" dt="2021-05-11T13:27:48.225" v="1072" actId="1076"/>
          <ac:picMkLst>
            <pc:docMk/>
            <pc:sldMk cId="2861165221" sldId="452"/>
            <ac:picMk id="2" creationId="{364F0D10-6C93-4798-9B51-775114644404}"/>
          </ac:picMkLst>
        </pc:picChg>
      </pc:sldChg>
      <pc:sldChg chg="addSp delSp modSp add delAnim modAnim">
        <pc:chgData name="Siniša ᵀᴴᴱ ᴼᴿᴵᴳᴵᴻᴬᴸ Wolfenstein" userId="215f646470bc261a" providerId="LiveId" clId="{14DA2C8C-4678-48E1-ADBB-F85CFD53C5BC}" dt="2021-05-11T13:27:07.362" v="1070" actId="20577"/>
        <pc:sldMkLst>
          <pc:docMk/>
          <pc:sldMk cId="3168477284" sldId="457"/>
        </pc:sldMkLst>
        <pc:spChg chg="mod">
          <ac:chgData name="Siniša ᵀᴴᴱ ᴼᴿᴵᴳᴵᴻᴬᴸ Wolfenstein" userId="215f646470bc261a" providerId="LiveId" clId="{14DA2C8C-4678-48E1-ADBB-F85CFD53C5BC}" dt="2021-05-11T13:26:40.446" v="1049" actId="113"/>
          <ac:spMkLst>
            <pc:docMk/>
            <pc:sldMk cId="3168477284" sldId="457"/>
            <ac:spMk id="6" creationId="{D59C0E6F-A8FA-4180-809C-0B238788105A}"/>
          </ac:spMkLst>
        </pc:spChg>
        <pc:spChg chg="del">
          <ac:chgData name="Siniša ᵀᴴᴱ ᴼᴿᴵᴳᴵᴻᴬᴸ Wolfenstein" userId="215f646470bc261a" providerId="LiveId" clId="{14DA2C8C-4678-48E1-ADBB-F85CFD53C5BC}" dt="2021-05-11T13:21:11.012" v="767" actId="478"/>
          <ac:spMkLst>
            <pc:docMk/>
            <pc:sldMk cId="3168477284" sldId="457"/>
            <ac:spMk id="7" creationId="{589047AC-14EC-4D4E-A9FF-EA4BB5DE90C9}"/>
          </ac:spMkLst>
        </pc:spChg>
        <pc:spChg chg="del">
          <ac:chgData name="Siniša ᵀᴴᴱ ᴼᴿᴵᴳᴵᴻᴬᴸ Wolfenstein" userId="215f646470bc261a" providerId="LiveId" clId="{14DA2C8C-4678-48E1-ADBB-F85CFD53C5BC}" dt="2021-05-11T13:21:11.012" v="767" actId="478"/>
          <ac:spMkLst>
            <pc:docMk/>
            <pc:sldMk cId="3168477284" sldId="457"/>
            <ac:spMk id="8" creationId="{944668FE-9A25-4D94-88E0-3F23728DCEB1}"/>
          </ac:spMkLst>
        </pc:spChg>
        <pc:spChg chg="del">
          <ac:chgData name="Siniša ᵀᴴᴱ ᴼᴿᴵᴳᴵᴻᴬᴸ Wolfenstein" userId="215f646470bc261a" providerId="LiveId" clId="{14DA2C8C-4678-48E1-ADBB-F85CFD53C5BC}" dt="2021-05-11T13:21:11.012" v="767" actId="478"/>
          <ac:spMkLst>
            <pc:docMk/>
            <pc:sldMk cId="3168477284" sldId="457"/>
            <ac:spMk id="9" creationId="{3ECB3F47-C4C9-4727-9722-197B88F5824E}"/>
          </ac:spMkLst>
        </pc:spChg>
        <pc:spChg chg="del">
          <ac:chgData name="Siniša ᵀᴴᴱ ᴼᴿᴵᴳᴵᴻᴬᴸ Wolfenstein" userId="215f646470bc261a" providerId="LiveId" clId="{14DA2C8C-4678-48E1-ADBB-F85CFD53C5BC}" dt="2021-05-11T13:21:11.012" v="767" actId="478"/>
          <ac:spMkLst>
            <pc:docMk/>
            <pc:sldMk cId="3168477284" sldId="457"/>
            <ac:spMk id="10" creationId="{6A970B1E-76EF-408A-8B2A-E8D4180E11D2}"/>
          </ac:spMkLst>
        </pc:spChg>
        <pc:spChg chg="del">
          <ac:chgData name="Siniša ᵀᴴᴱ ᴼᴿᴵᴳᴵᴻᴬᴸ Wolfenstein" userId="215f646470bc261a" providerId="LiveId" clId="{14DA2C8C-4678-48E1-ADBB-F85CFD53C5BC}" dt="2021-05-11T13:21:11.012" v="767" actId="478"/>
          <ac:spMkLst>
            <pc:docMk/>
            <pc:sldMk cId="3168477284" sldId="457"/>
            <ac:spMk id="11" creationId="{CD43B7D9-D73F-4823-BD10-F562D6F21470}"/>
          </ac:spMkLst>
        </pc:spChg>
        <pc:spChg chg="del">
          <ac:chgData name="Siniša ᵀᴴᴱ ᴼᴿᴵᴳᴵᴻᴬᴸ Wolfenstein" userId="215f646470bc261a" providerId="LiveId" clId="{14DA2C8C-4678-48E1-ADBB-F85CFD53C5BC}" dt="2021-05-11T13:21:11.012" v="767" actId="478"/>
          <ac:spMkLst>
            <pc:docMk/>
            <pc:sldMk cId="3168477284" sldId="457"/>
            <ac:spMk id="12" creationId="{F8F5F01F-097E-4DF2-B02C-C540686770C9}"/>
          </ac:spMkLst>
        </pc:spChg>
        <pc:spChg chg="add mod">
          <ac:chgData name="Siniša ᵀᴴᴱ ᴼᴿᴵᴳᴵᴻᴬᴸ Wolfenstein" userId="215f646470bc261a" providerId="LiveId" clId="{14DA2C8C-4678-48E1-ADBB-F85CFD53C5BC}" dt="2021-05-11T13:27:07.362" v="1070" actId="20577"/>
          <ac:spMkLst>
            <pc:docMk/>
            <pc:sldMk cId="3168477284" sldId="457"/>
            <ac:spMk id="24" creationId="{CAA4D23B-86FC-4171-B8A6-401BE0284C69}"/>
          </ac:spMkLst>
        </pc:spChg>
        <pc:picChg chg="mod">
          <ac:chgData name="Siniša ᵀᴴᴱ ᴼᴿᴵᴳᴵᴻᴬᴸ Wolfenstein" userId="215f646470bc261a" providerId="LiveId" clId="{14DA2C8C-4678-48E1-ADBB-F85CFD53C5BC}" dt="2021-05-11T13:21:55.223" v="770" actId="14100"/>
          <ac:picMkLst>
            <pc:docMk/>
            <pc:sldMk cId="3168477284" sldId="457"/>
            <ac:picMk id="3" creationId="{DCB64642-CE4F-4D9C-A92A-9A8EF9D7D4F4}"/>
          </ac:picMkLst>
        </pc:picChg>
        <pc:picChg chg="add mod">
          <ac:chgData name="Siniša ᵀᴴᴱ ᴼᴿᴵᴳᴵᴻᴬᴸ Wolfenstein" userId="215f646470bc261a" providerId="LiveId" clId="{14DA2C8C-4678-48E1-ADBB-F85CFD53C5BC}" dt="2021-05-11T13:24:12.646" v="1006" actId="1036"/>
          <ac:picMkLst>
            <pc:docMk/>
            <pc:sldMk cId="3168477284" sldId="457"/>
            <ac:picMk id="13" creationId="{72D3C059-AF30-48A5-BD54-4D0E7F4C38D4}"/>
          </ac:picMkLst>
        </pc:picChg>
        <pc:picChg chg="add mod">
          <ac:chgData name="Siniša ᵀᴴᴱ ᴼᴿᴵᴳᴵᴻᴬᴸ Wolfenstein" userId="215f646470bc261a" providerId="LiveId" clId="{14DA2C8C-4678-48E1-ADBB-F85CFD53C5BC}" dt="2021-05-11T13:24:29.198" v="1010" actId="14100"/>
          <ac:picMkLst>
            <pc:docMk/>
            <pc:sldMk cId="3168477284" sldId="457"/>
            <ac:picMk id="14" creationId="{5F1F514A-9EE0-4B15-9818-22BDAC64430E}"/>
          </ac:picMkLst>
        </pc:picChg>
        <pc:picChg chg="add mod">
          <ac:chgData name="Siniša ᵀᴴᴱ ᴼᴿᴵᴳᴵᴻᴬᴸ Wolfenstein" userId="215f646470bc261a" providerId="LiveId" clId="{14DA2C8C-4678-48E1-ADBB-F85CFD53C5BC}" dt="2021-05-11T13:24:38.162" v="1013" actId="14100"/>
          <ac:picMkLst>
            <pc:docMk/>
            <pc:sldMk cId="3168477284" sldId="457"/>
            <ac:picMk id="15" creationId="{7B7A48C2-155A-48DD-85BB-FEB81C3FE5DC}"/>
          </ac:picMkLst>
        </pc:picChg>
        <pc:picChg chg="add mod">
          <ac:chgData name="Siniša ᵀᴴᴱ ᴼᴿᴵᴳᴵᴻᴬᴸ Wolfenstein" userId="215f646470bc261a" providerId="LiveId" clId="{14DA2C8C-4678-48E1-ADBB-F85CFD53C5BC}" dt="2021-05-11T13:24:46.390" v="1016" actId="14100"/>
          <ac:picMkLst>
            <pc:docMk/>
            <pc:sldMk cId="3168477284" sldId="457"/>
            <ac:picMk id="16" creationId="{D3F2D3EB-CA28-40CA-9269-E43DA633A009}"/>
          </ac:picMkLst>
        </pc:picChg>
        <pc:picChg chg="add mod">
          <ac:chgData name="Siniša ᵀᴴᴱ ᴼᴿᴵᴳᴵᴻᴬᴸ Wolfenstein" userId="215f646470bc261a" providerId="LiveId" clId="{14DA2C8C-4678-48E1-ADBB-F85CFD53C5BC}" dt="2021-05-11T13:25:05.964" v="1019" actId="14100"/>
          <ac:picMkLst>
            <pc:docMk/>
            <pc:sldMk cId="3168477284" sldId="457"/>
            <ac:picMk id="17" creationId="{EFA71FF7-DFEE-4345-BE9F-98ACFF9C5A0F}"/>
          </ac:picMkLst>
        </pc:picChg>
        <pc:picChg chg="add mod">
          <ac:chgData name="Siniša ᵀᴴᴱ ᴼᴿᴵᴳᴵᴻᴬᴸ Wolfenstein" userId="215f646470bc261a" providerId="LiveId" clId="{14DA2C8C-4678-48E1-ADBB-F85CFD53C5BC}" dt="2021-05-11T13:25:13.603" v="1022" actId="14100"/>
          <ac:picMkLst>
            <pc:docMk/>
            <pc:sldMk cId="3168477284" sldId="457"/>
            <ac:picMk id="18" creationId="{FC3B21FC-20C8-4B7F-8849-9D609509FDAC}"/>
          </ac:picMkLst>
        </pc:picChg>
        <pc:picChg chg="add mod">
          <ac:chgData name="Siniša ᵀᴴᴱ ᴼᴿᴵᴳᴵᴻᴬᴸ Wolfenstein" userId="215f646470bc261a" providerId="LiveId" clId="{14DA2C8C-4678-48E1-ADBB-F85CFD53C5BC}" dt="2021-05-11T13:25:25.280" v="1030" actId="14100"/>
          <ac:picMkLst>
            <pc:docMk/>
            <pc:sldMk cId="3168477284" sldId="457"/>
            <ac:picMk id="19" creationId="{3C54356D-5B36-4F42-8E49-AFF56FEA7FA1}"/>
          </ac:picMkLst>
        </pc:picChg>
        <pc:picChg chg="add mod">
          <ac:chgData name="Siniša ᵀᴴᴱ ᴼᴿᴵᴳᴵᴻᴬᴸ Wolfenstein" userId="215f646470bc261a" providerId="LiveId" clId="{14DA2C8C-4678-48E1-ADBB-F85CFD53C5BC}" dt="2021-05-11T13:25:37.294" v="1034" actId="14100"/>
          <ac:picMkLst>
            <pc:docMk/>
            <pc:sldMk cId="3168477284" sldId="457"/>
            <ac:picMk id="20" creationId="{5BF1BA6F-1E00-4BB0-963E-888CC534D31E}"/>
          </ac:picMkLst>
        </pc:picChg>
        <pc:picChg chg="add mod">
          <ac:chgData name="Siniša ᵀᴴᴱ ᴼᴿᴵᴳᴵᴻᴬᴸ Wolfenstein" userId="215f646470bc261a" providerId="LiveId" clId="{14DA2C8C-4678-48E1-ADBB-F85CFD53C5BC}" dt="2021-05-11T13:25:44.161" v="1037" actId="14100"/>
          <ac:picMkLst>
            <pc:docMk/>
            <pc:sldMk cId="3168477284" sldId="457"/>
            <ac:picMk id="21" creationId="{C7D49B08-4ABC-43A3-BE4E-E0B24E5A5293}"/>
          </ac:picMkLst>
        </pc:picChg>
        <pc:picChg chg="add mod">
          <ac:chgData name="Siniša ᵀᴴᴱ ᴼᴿᴵᴳᴵᴻᴬᴸ Wolfenstein" userId="215f646470bc261a" providerId="LiveId" clId="{14DA2C8C-4678-48E1-ADBB-F85CFD53C5BC}" dt="2021-05-11T13:25:53.132" v="1039" actId="1076"/>
          <ac:picMkLst>
            <pc:docMk/>
            <pc:sldMk cId="3168477284" sldId="457"/>
            <ac:picMk id="22" creationId="{9EC6329B-CA18-42F5-9243-2A78B07680BE}"/>
          </ac:picMkLst>
        </pc:picChg>
        <pc:picChg chg="add mod">
          <ac:chgData name="Siniša ᵀᴴᴱ ᴼᴿᴵᴳᴵᴻᴬᴸ Wolfenstein" userId="215f646470bc261a" providerId="LiveId" clId="{14DA2C8C-4678-48E1-ADBB-F85CFD53C5BC}" dt="2021-05-11T13:25:58.338" v="1041" actId="1076"/>
          <ac:picMkLst>
            <pc:docMk/>
            <pc:sldMk cId="3168477284" sldId="457"/>
            <ac:picMk id="23" creationId="{9FC53A7E-C75E-4CBD-B9F3-E50E1E9ACE62}"/>
          </ac:picMkLst>
        </pc:picChg>
      </pc:sldChg>
      <pc:sldChg chg="addSp modSp add ord modAnim">
        <pc:chgData name="Siniša ᵀᴴᴱ ᴼᴿᴵᴳᴵᴻᴬᴸ Wolfenstein" userId="215f646470bc261a" providerId="LiveId" clId="{14DA2C8C-4678-48E1-ADBB-F85CFD53C5BC}" dt="2021-05-11T13:35:10.719" v="1384"/>
        <pc:sldMkLst>
          <pc:docMk/>
          <pc:sldMk cId="1288763648" sldId="458"/>
        </pc:sldMkLst>
        <pc:spChg chg="add mod">
          <ac:chgData name="Siniša ᵀᴴᴱ ᴼᴿᴵᴳᴵᴻᴬᴸ Wolfenstein" userId="215f646470bc261a" providerId="LiveId" clId="{14DA2C8C-4678-48E1-ADBB-F85CFD53C5BC}" dt="2021-05-11T13:30:46.015" v="1233" actId="20577"/>
          <ac:spMkLst>
            <pc:docMk/>
            <pc:sldMk cId="1288763648" sldId="458"/>
            <ac:spMk id="5" creationId="{762F81F9-F5C2-4876-8474-FAAFB2F44032}"/>
          </ac:spMkLst>
        </pc:spChg>
        <pc:spChg chg="mod">
          <ac:chgData name="Siniša ᵀᴴᴱ ᴼᴿᴵᴳᴵᴻᴬᴸ Wolfenstein" userId="215f646470bc261a" providerId="LiveId" clId="{14DA2C8C-4678-48E1-ADBB-F85CFD53C5BC}" dt="2021-05-11T13:29:55.590" v="1217" actId="20577"/>
          <ac:spMkLst>
            <pc:docMk/>
            <pc:sldMk cId="1288763648" sldId="458"/>
            <ac:spMk id="6" creationId="{D59C0E6F-A8FA-4180-809C-0B238788105A}"/>
          </ac:spMkLst>
        </pc:spChg>
        <pc:spChg chg="add mod">
          <ac:chgData name="Siniša ᵀᴴᴱ ᴼᴿᴵᴳᴵᴻᴬᴸ Wolfenstein" userId="215f646470bc261a" providerId="LiveId" clId="{14DA2C8C-4678-48E1-ADBB-F85CFD53C5BC}" dt="2021-05-11T13:32:32.513" v="1239" actId="20577"/>
          <ac:spMkLst>
            <pc:docMk/>
            <pc:sldMk cId="1288763648" sldId="458"/>
            <ac:spMk id="7" creationId="{8BD5458D-7823-4018-8279-F7412C94C681}"/>
          </ac:spMkLst>
        </pc:spChg>
        <pc:spChg chg="add mod">
          <ac:chgData name="Siniša ᵀᴴᴱ ᴼᴿᴵᴳᴵᴻᴬᴸ Wolfenstein" userId="215f646470bc261a" providerId="LiveId" clId="{14DA2C8C-4678-48E1-ADBB-F85CFD53C5BC}" dt="2021-05-11T13:32:43.385" v="1254" actId="20577"/>
          <ac:spMkLst>
            <pc:docMk/>
            <pc:sldMk cId="1288763648" sldId="458"/>
            <ac:spMk id="8" creationId="{123408C6-2E5C-4868-8C70-6DEB400EDBC0}"/>
          </ac:spMkLst>
        </pc:spChg>
        <pc:spChg chg="add mod">
          <ac:chgData name="Siniša ᵀᴴᴱ ᴼᴿᴵᴳᴵᴻᴬᴸ Wolfenstein" userId="215f646470bc261a" providerId="LiveId" clId="{14DA2C8C-4678-48E1-ADBB-F85CFD53C5BC}" dt="2021-05-11T13:32:59.644" v="1268" actId="20577"/>
          <ac:spMkLst>
            <pc:docMk/>
            <pc:sldMk cId="1288763648" sldId="458"/>
            <ac:spMk id="9" creationId="{58D60410-8C67-4857-B24E-EF0BDEE4F69A}"/>
          </ac:spMkLst>
        </pc:spChg>
        <pc:spChg chg="add mod">
          <ac:chgData name="Siniša ᵀᴴᴱ ᴼᴿᴵᴳᴵᴻᴬᴸ Wolfenstein" userId="215f646470bc261a" providerId="LiveId" clId="{14DA2C8C-4678-48E1-ADBB-F85CFD53C5BC}" dt="2021-05-11T13:33:15.336" v="1281" actId="20577"/>
          <ac:spMkLst>
            <pc:docMk/>
            <pc:sldMk cId="1288763648" sldId="458"/>
            <ac:spMk id="10" creationId="{CAAD4E5D-1241-4506-88CE-E1477A250F0D}"/>
          </ac:spMkLst>
        </pc:spChg>
        <pc:spChg chg="add mod">
          <ac:chgData name="Siniša ᵀᴴᴱ ᴼᴿᴵᴳᴵᴻᴬᴸ Wolfenstein" userId="215f646470bc261a" providerId="LiveId" clId="{14DA2C8C-4678-48E1-ADBB-F85CFD53C5BC}" dt="2021-05-11T13:33:23.560" v="1287" actId="20577"/>
          <ac:spMkLst>
            <pc:docMk/>
            <pc:sldMk cId="1288763648" sldId="458"/>
            <ac:spMk id="11" creationId="{850717AD-6252-4E43-B92B-B72A5E2419A1}"/>
          </ac:spMkLst>
        </pc:spChg>
        <pc:spChg chg="add mod">
          <ac:chgData name="Siniša ᵀᴴᴱ ᴼᴿᴵᴳᴵᴻᴬᴸ Wolfenstein" userId="215f646470bc261a" providerId="LiveId" clId="{14DA2C8C-4678-48E1-ADBB-F85CFD53C5BC}" dt="2021-05-11T13:33:33.176" v="1293" actId="20577"/>
          <ac:spMkLst>
            <pc:docMk/>
            <pc:sldMk cId="1288763648" sldId="458"/>
            <ac:spMk id="12" creationId="{C3819997-0C5F-46F0-B903-377319B4D296}"/>
          </ac:spMkLst>
        </pc:spChg>
        <pc:spChg chg="add mod">
          <ac:chgData name="Siniša ᵀᴴᴱ ᴼᴿᴵᴳᴵᴻᴬᴸ Wolfenstein" userId="215f646470bc261a" providerId="LiveId" clId="{14DA2C8C-4678-48E1-ADBB-F85CFD53C5BC}" dt="2021-05-11T13:33:47.504" v="1301" actId="1036"/>
          <ac:spMkLst>
            <pc:docMk/>
            <pc:sldMk cId="1288763648" sldId="458"/>
            <ac:spMk id="13" creationId="{E1E5F156-5210-42EE-9794-DB0A4051C6E0}"/>
          </ac:spMkLst>
        </pc:spChg>
        <pc:spChg chg="add mod">
          <ac:chgData name="Siniša ᵀᴴᴱ ᴼᴿᴵᴳᴵᴻᴬᴸ Wolfenstein" userId="215f646470bc261a" providerId="LiveId" clId="{14DA2C8C-4678-48E1-ADBB-F85CFD53C5BC}" dt="2021-05-11T13:34:03.470" v="1324" actId="20577"/>
          <ac:spMkLst>
            <pc:docMk/>
            <pc:sldMk cId="1288763648" sldId="458"/>
            <ac:spMk id="14" creationId="{41326D6F-322D-4E03-ABB1-E52B616171C5}"/>
          </ac:spMkLst>
        </pc:spChg>
        <pc:spChg chg="add mod">
          <ac:chgData name="Siniša ᵀᴴᴱ ᴼᴿᴵᴳᴵᴻᴬᴸ Wolfenstein" userId="215f646470bc261a" providerId="LiveId" clId="{14DA2C8C-4678-48E1-ADBB-F85CFD53C5BC}" dt="2021-05-11T13:34:15.496" v="1337" actId="20577"/>
          <ac:spMkLst>
            <pc:docMk/>
            <pc:sldMk cId="1288763648" sldId="458"/>
            <ac:spMk id="15" creationId="{AE882322-C267-491B-8381-7BE082178F40}"/>
          </ac:spMkLst>
        </pc:spChg>
        <pc:spChg chg="add mod">
          <ac:chgData name="Siniša ᵀᴴᴱ ᴼᴿᴵᴳᴵᴻᴬᴸ Wolfenstein" userId="215f646470bc261a" providerId="LiveId" clId="{14DA2C8C-4678-48E1-ADBB-F85CFD53C5BC}" dt="2021-05-11T13:34:28.679" v="1349" actId="20577"/>
          <ac:spMkLst>
            <pc:docMk/>
            <pc:sldMk cId="1288763648" sldId="458"/>
            <ac:spMk id="16" creationId="{9B211247-877C-4061-BCC0-7FD81282D179}"/>
          </ac:spMkLst>
        </pc:spChg>
        <pc:spChg chg="add mod">
          <ac:chgData name="Siniša ᵀᴴᴱ ᴼᴿᴵᴳᴵᴻᴬᴸ Wolfenstein" userId="215f646470bc261a" providerId="LiveId" clId="{14DA2C8C-4678-48E1-ADBB-F85CFD53C5BC}" dt="2021-05-11T13:34:47.721" v="1368" actId="20577"/>
          <ac:spMkLst>
            <pc:docMk/>
            <pc:sldMk cId="1288763648" sldId="458"/>
            <ac:spMk id="17" creationId="{00497184-61C3-4765-8C1F-49F91817FA90}"/>
          </ac:spMkLst>
        </pc:spChg>
        <pc:spChg chg="add mod">
          <ac:chgData name="Siniša ᵀᴴᴱ ᴼᴿᴵᴳᴵᴻᴬᴸ Wolfenstein" userId="215f646470bc261a" providerId="LiveId" clId="{14DA2C8C-4678-48E1-ADBB-F85CFD53C5BC}" dt="2021-05-11T13:34:59.560" v="1377" actId="20577"/>
          <ac:spMkLst>
            <pc:docMk/>
            <pc:sldMk cId="1288763648" sldId="458"/>
            <ac:spMk id="18" creationId="{9A2C6E45-C421-4270-9707-2CECCD63DF35}"/>
          </ac:spMkLst>
        </pc:spChg>
        <pc:spChg chg="add mod">
          <ac:chgData name="Siniša ᵀᴴᴱ ᴼᴿᴵᴳᴵᴻᴬᴸ Wolfenstein" userId="215f646470bc261a" providerId="LiveId" clId="{14DA2C8C-4678-48E1-ADBB-F85CFD53C5BC}" dt="2021-05-11T13:35:07.672" v="1383" actId="20577"/>
          <ac:spMkLst>
            <pc:docMk/>
            <pc:sldMk cId="1288763648" sldId="458"/>
            <ac:spMk id="19" creationId="{34C6F1A2-5FF6-45B5-A697-C5221D7913F4}"/>
          </ac:spMkLst>
        </pc:spChg>
        <pc:picChg chg="mod">
          <ac:chgData name="Siniša ᵀᴴᴱ ᴼᴿᴵᴳᴵᴻᴬᴸ Wolfenstein" userId="215f646470bc261a" providerId="LiveId" clId="{14DA2C8C-4678-48E1-ADBB-F85CFD53C5BC}" dt="2021-05-11T13:28:00.327" v="1074" actId="14826"/>
          <ac:picMkLst>
            <pc:docMk/>
            <pc:sldMk cId="1288763648" sldId="458"/>
            <ac:picMk id="2" creationId="{364F0D10-6C93-4798-9B51-775114644404}"/>
          </ac:picMkLst>
        </pc:picChg>
        <pc:picChg chg="mod">
          <ac:chgData name="Siniša ᵀᴴᴱ ᴼᴿᴵᴳᴵᴻᴬᴸ Wolfenstein" userId="215f646470bc261a" providerId="LiveId" clId="{14DA2C8C-4678-48E1-ADBB-F85CFD53C5BC}" dt="2021-05-11T13:33:06.889" v="1271" actId="1076"/>
          <ac:picMkLst>
            <pc:docMk/>
            <pc:sldMk cId="1288763648" sldId="458"/>
            <ac:picMk id="3" creationId="{DCB64642-CE4F-4D9C-A92A-9A8EF9D7D4F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C84765-6167-4B24-A489-DB811091D7E9}" type="datetimeFigureOut">
              <a:rPr lang="hr-HR" smtClean="0"/>
              <a:t>25.11.2022.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618B3F-B89F-408C-B580-5C467342FB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84720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0FB471A-DF88-49BC-8D02-F5A108292A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62693EE3-E528-474B-BB15-3C154080E4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7DA35EF-A08E-4BC6-9476-0ED9BEF98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25.11.2022.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CFE7B1C-8300-4D79-846B-0004BFD63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667F6CF-430A-4060-9031-2122EDBCA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01783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1E34CA1-26F9-4F1C-9820-7F92F9043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6A1E7651-1716-487B-AC4A-B1CF7D9A9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6D0E34A-6F6F-433E-B9E0-7994F0D49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25.11.2022.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9EE76D1-BE51-407C-A47C-820A5970F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912790B-8445-4B77-942E-AAD7DDC2C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92547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AA04044D-CD20-4BFF-A71E-5B71C542A3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E1E07627-AC3E-4004-AA88-466E6E02DC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F89DBD8-B81D-4EA3-B1C4-ADA6822E2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25.11.2022.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FF415F9-56BA-4A72-B49B-F88FF2A02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288FE3E-539D-403D-BDD7-632945C47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99469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E775B17-A835-4799-8733-B1004DF56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486CDD3-6F3D-4A29-AE50-F778BECDEF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5CA52EA-FD63-468C-BEEC-A3A8E0BA4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25.11.2022.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1884F6F-5C7D-479A-BCC9-4E19A7D61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3E6355A-A765-4D27-8855-BC79B3E55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95507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B20686C-B534-44C0-8FB4-4FC04D95D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9E3E8DE-3A64-4A4E-BF4E-57E8CC4F8B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F06B59C-9D78-4F9E-999E-93976FC35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25.11.2022.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0B74ED7-AF2D-4A3C-8494-5D4AFF1FC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04446C5-0B00-4657-9E99-07CADE403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1172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483EC2B-A5AF-45A1-A64F-9E1BCE491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C3BDC72-0664-4B2D-A77D-04E6BB1193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FCE2EE93-95C5-465A-8E2F-1C4563F947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54C5D92E-2AB5-4B1C-9071-8A242E701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25.11.2022.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8783B9F8-089B-4680-BADC-705CC11F3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FBDB321D-0FCD-40E4-977C-E63BA4B97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26472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B8E2434-ED16-45B1-9993-26757D60C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F2483FBE-1A5A-4312-B5B3-E11B5B2129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379A16E8-287F-415D-AD3C-740DD04D00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87753F59-5457-4436-8866-D1BC8371A5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21F1C906-E50F-4597-BAE8-358B1B0FDA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869DE76E-EB5F-4173-80AC-645A84DB5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25.11.2022.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CC7E2DCA-C670-4D0B-A248-F11A26009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E3811B74-DD13-446D-84F2-676872799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68747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9BEB8E7-C2C6-4AC9-BC85-711B7F865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93F1A601-227B-4EC7-9C6B-2492B5FF9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25.11.2022.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0B12969D-25E7-4AB2-8E27-D5F7D908C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6F9B3B48-D4F3-4B64-B74C-EE13B147C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54908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B4324AD2-3A9E-4FB8-8C88-13AF8E9B3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25.11.2022.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CB754706-AFE3-4134-AD6F-B4AA90D52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E016CA90-0035-4A3C-8F5C-D1189A829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51240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2275C7C-5031-4550-8B6C-33248EE12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38E616A-6753-4F47-A51D-05589A815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E60AEC2B-2AF3-477D-8CE9-45DE62163C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7A021C46-60AD-4D6A-A302-F23CE9561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25.11.2022.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747BE48A-CA45-4D0E-B308-6512B8F89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F9A4DB45-B07B-4CDA-8122-D3C2AC731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17301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5EF6A01-E2EE-41B1-94B8-AED9C3D7E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D2013C2C-02F2-40B2-91ED-8DE2E0966F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18640B66-2000-4445-A97D-4234CC143E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5426368A-486B-4F5C-A779-1EA42E287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25.11.2022.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C2D827F7-7985-409F-ADAB-C0D23592B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4C4CC536-D4BC-405F-AA75-3493734F3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1360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418D8D67-21AB-4417-81EE-639D1DC4C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2CD5AEBB-F40F-41BE-A099-02E00A63F1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1372DDB8-F906-4C43-A4F2-DEED08BEA6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2AD12-8FE9-4D06-A32B-6945BDB86A68}" type="datetimeFigureOut">
              <a:rPr lang="hr-HR" smtClean="0"/>
              <a:t>25.11.2022.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85F271A-8EFD-4BC9-A0B3-E7F25BBF96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3C1E344-C03E-4A84-91D8-6DB7009E0E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481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www.e-sfera.hr/dodatni-digitalni-sadrzaji/ad6bdda6-8715-4891-97c7-fc25b9bcab20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worldlifeexpectancy.com/world-happiness-map" TargetMode="External"/><Relationship Id="rId4" Type="http://schemas.openxmlformats.org/officeDocument/2006/relationships/hyperlink" Target="https://www.e-sfera.hr/dodatni-digitalni-sadrzaji/18bf7ff0-4762-4e88-b9a0-d5e8cc4d9284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earningapps.org/watch?v=phm31ojmt20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1402CF4B-56E5-42FF-B218-139628C23A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264" y="1012674"/>
            <a:ext cx="3295581" cy="4410000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219D025C-7893-4E8A-BC52-A9994456BE5D}"/>
              </a:ext>
            </a:extLst>
          </p:cNvPr>
          <p:cNvSpPr txBox="1"/>
          <p:nvPr/>
        </p:nvSpPr>
        <p:spPr>
          <a:xfrm>
            <a:off x="5563518" y="2153265"/>
            <a:ext cx="62941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4400" b="1" u="sng" dirty="0">
                <a:solidFill>
                  <a:srgbClr val="FF0000"/>
                </a:solidFill>
                <a:ea typeface="Cambria" panose="02040503050406030204" pitchFamily="18" charset="0"/>
              </a:rPr>
              <a:t>UNIT 8; </a:t>
            </a:r>
            <a:br>
              <a:rPr lang="hr-HR" sz="4400" b="1" u="sng" dirty="0">
                <a:solidFill>
                  <a:srgbClr val="FF0000"/>
                </a:solidFill>
                <a:ea typeface="Cambria" panose="02040503050406030204" pitchFamily="18" charset="0"/>
              </a:rPr>
            </a:br>
            <a:r>
              <a:rPr lang="hr-HR" sz="4400" b="1" u="sng" dirty="0">
                <a:solidFill>
                  <a:srgbClr val="FF0000"/>
                </a:solidFill>
                <a:ea typeface="Cambria" panose="02040503050406030204" pitchFamily="18" charset="0"/>
              </a:rPr>
              <a:t>Time to </a:t>
            </a:r>
            <a:r>
              <a:rPr lang="hr-HR" sz="4400" b="1" u="sng" dirty="0" err="1">
                <a:solidFill>
                  <a:srgbClr val="FF0000"/>
                </a:solidFill>
                <a:ea typeface="Cambria" panose="02040503050406030204" pitchFamily="18" charset="0"/>
              </a:rPr>
              <a:t>travel</a:t>
            </a:r>
            <a:endParaRPr lang="hr-HR" sz="4400" b="1" u="sng" dirty="0">
              <a:solidFill>
                <a:srgbClr val="FF0000"/>
              </a:solidFill>
              <a:ea typeface="Cambria" panose="02040503050406030204" pitchFamily="18" charset="0"/>
            </a:endParaRP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54F134FF-4759-4BD3-A258-DBE00CE37E81}"/>
              </a:ext>
            </a:extLst>
          </p:cNvPr>
          <p:cNvSpPr txBox="1"/>
          <p:nvPr/>
        </p:nvSpPr>
        <p:spPr>
          <a:xfrm>
            <a:off x="6320377" y="3429000"/>
            <a:ext cx="55373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4400" dirty="0">
                <a:ea typeface="Cambria" panose="02040503050406030204" pitchFamily="18" charset="0"/>
              </a:rPr>
              <a:t>Eco-</a:t>
            </a:r>
            <a:r>
              <a:rPr lang="hr-HR" sz="4400" dirty="0" err="1">
                <a:ea typeface="Cambria" panose="02040503050406030204" pitchFamily="18" charset="0"/>
              </a:rPr>
              <a:t>friendly</a:t>
            </a:r>
            <a:r>
              <a:rPr lang="hr-HR" sz="4400" dirty="0">
                <a:ea typeface="Cambria" panose="02040503050406030204" pitchFamily="18" charset="0"/>
              </a:rPr>
              <a:t> </a:t>
            </a:r>
            <a:r>
              <a:rPr lang="hr-HR" sz="4400" dirty="0" err="1">
                <a:ea typeface="Cambria" panose="02040503050406030204" pitchFamily="18" charset="0"/>
              </a:rPr>
              <a:t>travel</a:t>
            </a:r>
            <a:endParaRPr lang="hr-HR" sz="4400" dirty="0">
              <a:ea typeface="Cambria" panose="02040503050406030204" pitchFamily="18" charset="0"/>
            </a:endParaRP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18265CAC-98F9-4759-8430-FB78BED8A4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0377" y="4328426"/>
            <a:ext cx="5882640" cy="109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53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364F0D10-6C93-4798-9B51-7751146444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30" y="0"/>
            <a:ext cx="5133514" cy="6877318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DCB64642-CE4F-4D9C-A92A-9A8EF9D7D4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28" y="310780"/>
            <a:ext cx="8587620" cy="3127879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Pravokutnik 3">
            <a:extLst>
              <a:ext uri="{FF2B5EF4-FFF2-40B4-BE49-F238E27FC236}">
                <a16:creationId xmlns:a16="http://schemas.microsoft.com/office/drawing/2014/main" id="{DFB18BDA-7B69-427E-9E51-1BB2329F6562}"/>
              </a:ext>
            </a:extLst>
          </p:cNvPr>
          <p:cNvSpPr/>
          <p:nvPr/>
        </p:nvSpPr>
        <p:spPr>
          <a:xfrm>
            <a:off x="5250340" y="4496269"/>
            <a:ext cx="70628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b="1" i="1" dirty="0" err="1">
                <a:solidFill>
                  <a:schemeClr val="accent1"/>
                </a:solidFill>
              </a:rPr>
              <a:t>Present</a:t>
            </a:r>
            <a:r>
              <a:rPr lang="hr-HR" sz="2000" b="1" i="1" dirty="0">
                <a:solidFill>
                  <a:schemeClr val="accent1"/>
                </a:solidFill>
              </a:rPr>
              <a:t> </a:t>
            </a:r>
            <a:r>
              <a:rPr lang="hr-HR" sz="2000" b="1" i="1" dirty="0" err="1">
                <a:solidFill>
                  <a:schemeClr val="accent1"/>
                </a:solidFill>
              </a:rPr>
              <a:t>Simple</a:t>
            </a:r>
            <a:r>
              <a:rPr lang="hr-HR" sz="2000" b="1" i="1" dirty="0">
                <a:solidFill>
                  <a:schemeClr val="accent1"/>
                </a:solidFill>
              </a:rPr>
              <a:t> </a:t>
            </a:r>
            <a:r>
              <a:rPr lang="hr-HR" sz="2000" i="1" dirty="0">
                <a:solidFill>
                  <a:schemeClr val="accent1"/>
                </a:solidFill>
              </a:rPr>
              <a:t>ćeš koristiti u sadašnjosti kako bi govorio o činjenicama, navikama, hobijima, rasporedu i stvarima koje redovito radiš, a Past </a:t>
            </a:r>
            <a:r>
              <a:rPr lang="hr-HR" sz="2000" i="1" dirty="0" err="1">
                <a:solidFill>
                  <a:schemeClr val="accent1"/>
                </a:solidFill>
              </a:rPr>
              <a:t>Simple</a:t>
            </a:r>
            <a:r>
              <a:rPr lang="hr-HR" sz="2000" i="1" dirty="0">
                <a:solidFill>
                  <a:schemeClr val="accent1"/>
                </a:solidFill>
              </a:rPr>
              <a:t> u prošlosti za izricanje završenih radnji!</a:t>
            </a:r>
          </a:p>
        </p:txBody>
      </p:sp>
    </p:spTree>
    <p:extLst>
      <p:ext uri="{BB962C8B-B14F-4D97-AF65-F5344CB8AC3E}">
        <p14:creationId xmlns:p14="http://schemas.microsoft.com/office/powerpoint/2010/main" val="2741000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1BFCFDE-218C-6619-89EA-859CC9DDD4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500" t="19579" r="31960" b="50000"/>
          <a:stretch/>
        </p:blipFill>
        <p:spPr>
          <a:xfrm>
            <a:off x="700216" y="609602"/>
            <a:ext cx="10368648" cy="499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53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79DB94-00FD-CC0D-F392-E36D268893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851" t="20538" r="31960" b="50000"/>
          <a:stretch/>
        </p:blipFill>
        <p:spPr>
          <a:xfrm>
            <a:off x="972052" y="755844"/>
            <a:ext cx="10247895" cy="4967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418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idi izvornu sliku">
            <a:hlinkClick r:id="rId2"/>
            <a:extLst>
              <a:ext uri="{FF2B5EF4-FFF2-40B4-BE49-F238E27FC236}">
                <a16:creationId xmlns:a16="http://schemas.microsoft.com/office/drawing/2014/main" id="{0212A393-BB09-405F-97B6-C942FE22B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764382"/>
            <a:ext cx="3810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zervirano mjesto sadržaja 2">
            <a:extLst>
              <a:ext uri="{FF2B5EF4-FFF2-40B4-BE49-F238E27FC236}">
                <a16:creationId xmlns:a16="http://schemas.microsoft.com/office/drawing/2014/main" id="{52BA9972-A249-4149-A4F7-27396A865E7F}"/>
              </a:ext>
            </a:extLst>
          </p:cNvPr>
          <p:cNvSpPr txBox="1">
            <a:spLocks/>
          </p:cNvSpPr>
          <p:nvPr/>
        </p:nvSpPr>
        <p:spPr>
          <a:xfrm>
            <a:off x="364166" y="2781838"/>
            <a:ext cx="11669730" cy="7231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r-HR" sz="2000" b="1" dirty="0"/>
              <a:t>LEARN MORE</a:t>
            </a:r>
            <a:endParaRPr lang="hr-HR" sz="2000" i="1" dirty="0"/>
          </a:p>
          <a:p>
            <a:pPr marL="0" indent="0" algn="ctr">
              <a:buNone/>
            </a:pPr>
            <a:r>
              <a:rPr lang="hr-HR" sz="2000" dirty="0">
                <a:hlinkClick r:id="rId4"/>
              </a:rPr>
              <a:t>https://www.e-sfera.hr/dodatni-digitalni-sadrzaji/18bf7ff0-4762-4e88-b9a0-d5e8cc4d9284/</a:t>
            </a:r>
            <a:endParaRPr lang="hr-HR" sz="2000" dirty="0"/>
          </a:p>
          <a:p>
            <a:pPr marL="0" indent="0" algn="ctr">
              <a:buNone/>
            </a:pPr>
            <a:r>
              <a:rPr lang="en-US" sz="2000" b="1" u="sng" dirty="0"/>
              <a:t>Travelling to eco-friendly countries</a:t>
            </a:r>
            <a:endParaRPr lang="hr-HR" sz="2000" b="1" u="sng" dirty="0"/>
          </a:p>
          <a:p>
            <a:pPr marL="0" indent="0" algn="ctr">
              <a:buNone/>
            </a:pPr>
            <a:endParaRPr lang="hr-HR" sz="2000" i="1" dirty="0"/>
          </a:p>
          <a:p>
            <a:pPr marL="0" indent="0" algn="ctr">
              <a:buNone/>
            </a:pPr>
            <a:r>
              <a:rPr lang="hr-HR" sz="2000" i="1" dirty="0" err="1"/>
              <a:t>Check</a:t>
            </a:r>
            <a:r>
              <a:rPr lang="hr-HR" sz="2000" i="1" dirty="0"/>
              <a:t> </a:t>
            </a:r>
            <a:r>
              <a:rPr lang="hr-HR" sz="2000" i="1" dirty="0" err="1"/>
              <a:t>your</a:t>
            </a:r>
            <a:r>
              <a:rPr lang="hr-HR" sz="2000" i="1" dirty="0"/>
              <a:t> </a:t>
            </a:r>
            <a:r>
              <a:rPr lang="hr-HR" sz="2000" i="1" dirty="0" err="1"/>
              <a:t>knowledge</a:t>
            </a:r>
            <a:r>
              <a:rPr lang="hr-HR" sz="2000" i="1" dirty="0"/>
              <a:t> : </a:t>
            </a:r>
            <a:br>
              <a:rPr lang="hr-HR" sz="2000" i="1" dirty="0"/>
            </a:br>
            <a:r>
              <a:rPr lang="hr-HR" sz="2000" i="1" dirty="0">
                <a:hlinkClick r:id="rId5"/>
              </a:rPr>
              <a:t>https://www.worldlifeexpectancy.com/world-happiness-map</a:t>
            </a:r>
            <a:endParaRPr lang="hr-HR" sz="2000" i="1" dirty="0"/>
          </a:p>
        </p:txBody>
      </p:sp>
    </p:spTree>
    <p:extLst>
      <p:ext uri="{BB962C8B-B14F-4D97-AF65-F5344CB8AC3E}">
        <p14:creationId xmlns:p14="http://schemas.microsoft.com/office/powerpoint/2010/main" val="89615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zervirano mjesto sadržaja 2">
            <a:extLst>
              <a:ext uri="{FF2B5EF4-FFF2-40B4-BE49-F238E27FC236}">
                <a16:creationId xmlns:a16="http://schemas.microsoft.com/office/drawing/2014/main" id="{FFE14C9D-F79A-42C0-87D5-7951E53F2573}"/>
              </a:ext>
            </a:extLst>
          </p:cNvPr>
          <p:cNvSpPr txBox="1">
            <a:spLocks/>
          </p:cNvSpPr>
          <p:nvPr/>
        </p:nvSpPr>
        <p:spPr>
          <a:xfrm>
            <a:off x="198816" y="431312"/>
            <a:ext cx="5123397" cy="5995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What can you do every day that can harm our</a:t>
            </a:r>
            <a:r>
              <a:rPr lang="hr-HR" sz="2000" dirty="0"/>
              <a:t> </a:t>
            </a:r>
            <a:r>
              <a:rPr lang="en-US" sz="2000" dirty="0"/>
              <a:t>environment? </a:t>
            </a:r>
            <a:endParaRPr lang="hr-HR" sz="2000" dirty="0"/>
          </a:p>
          <a:p>
            <a:pPr marL="0" indent="0">
              <a:buNone/>
            </a:pPr>
            <a:br>
              <a:rPr lang="hr-HR" sz="2000" dirty="0"/>
            </a:br>
            <a:r>
              <a:rPr lang="en-US" sz="2000" dirty="0"/>
              <a:t>What can you do every day</a:t>
            </a:r>
            <a:r>
              <a:rPr lang="hr-HR" sz="2000" dirty="0"/>
              <a:t> </a:t>
            </a:r>
            <a:r>
              <a:rPr lang="en-US" sz="2000" dirty="0"/>
              <a:t>that can help our environment? </a:t>
            </a:r>
            <a:br>
              <a:rPr lang="hr-HR" sz="2000" dirty="0"/>
            </a:br>
            <a:endParaRPr lang="hr-HR" sz="2000" dirty="0"/>
          </a:p>
          <a:p>
            <a:pPr marL="0" indent="0">
              <a:buNone/>
            </a:pPr>
            <a:r>
              <a:rPr lang="en-US" sz="2000" dirty="0"/>
              <a:t>Is separating</a:t>
            </a:r>
            <a:r>
              <a:rPr lang="hr-HR" sz="2000" dirty="0"/>
              <a:t> </a:t>
            </a:r>
            <a:r>
              <a:rPr lang="en-US" sz="2000" dirty="0"/>
              <a:t>rubbish important? Why? </a:t>
            </a:r>
            <a:br>
              <a:rPr lang="hr-HR" sz="2000" dirty="0"/>
            </a:br>
            <a:endParaRPr lang="hr-HR" sz="2000" dirty="0"/>
          </a:p>
          <a:p>
            <a:pPr marL="0" indent="0">
              <a:buNone/>
            </a:pPr>
            <a:r>
              <a:rPr lang="en-US" sz="2000" dirty="0"/>
              <a:t>Why are plastic bags</a:t>
            </a:r>
            <a:r>
              <a:rPr lang="hr-HR" sz="2000" dirty="0"/>
              <a:t> </a:t>
            </a:r>
            <a:r>
              <a:rPr lang="en-US" sz="2000" dirty="0"/>
              <a:t>not very popular? </a:t>
            </a:r>
            <a:br>
              <a:rPr lang="hr-HR" sz="2000" dirty="0"/>
            </a:br>
            <a:endParaRPr lang="hr-HR" sz="2000" dirty="0"/>
          </a:p>
          <a:p>
            <a:pPr marL="0" indent="0">
              <a:buNone/>
            </a:pPr>
            <a:r>
              <a:rPr lang="en-US" sz="2000" dirty="0"/>
              <a:t>Have you heard about a</a:t>
            </a:r>
            <a:r>
              <a:rPr lang="hr-HR" sz="2000" dirty="0"/>
              <a:t> </a:t>
            </a:r>
            <a:r>
              <a:rPr lang="en-US" sz="2000" dirty="0"/>
              <a:t>campaign called School Strike 4 Climate?</a:t>
            </a:r>
            <a:br>
              <a:rPr lang="hr-HR" sz="2000" dirty="0"/>
            </a:br>
            <a:endParaRPr lang="hr-HR" sz="2000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47" y="6728"/>
            <a:ext cx="5124398" cy="6851272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3C85C17C-2ED4-4E4F-A125-4D7A2CE46B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16" y="247135"/>
            <a:ext cx="8919574" cy="674947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5" name="Rezervirano mjesto sadržaja 2">
            <a:extLst>
              <a:ext uri="{FF2B5EF4-FFF2-40B4-BE49-F238E27FC236}">
                <a16:creationId xmlns:a16="http://schemas.microsoft.com/office/drawing/2014/main" id="{B6F6218F-B4B9-406F-B418-980485A9DCA8}"/>
              </a:ext>
            </a:extLst>
          </p:cNvPr>
          <p:cNvSpPr txBox="1">
            <a:spLocks/>
          </p:cNvSpPr>
          <p:nvPr/>
        </p:nvSpPr>
        <p:spPr>
          <a:xfrm>
            <a:off x="9410356" y="280086"/>
            <a:ext cx="2677297" cy="674947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rgbClr val="C00000"/>
                </a:solidFill>
              </a:rPr>
              <a:t>1 Adults weren't happy about it and some people thought she should be in school. </a:t>
            </a:r>
            <a:endParaRPr lang="hr-HR" sz="20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C00000"/>
                </a:solidFill>
              </a:rPr>
              <a:t>2 Thousands of students from all over the world followed her example. </a:t>
            </a:r>
            <a:endParaRPr lang="hr-HR" sz="20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C00000"/>
                </a:solidFill>
              </a:rPr>
              <a:t>3 They made their families promise they would never travel by plane, they began</a:t>
            </a:r>
            <a:r>
              <a:rPr lang="hr-HR" sz="2000" dirty="0">
                <a:solidFill>
                  <a:srgbClr val="C00000"/>
                </a:solidFill>
              </a:rPr>
              <a:t> </a:t>
            </a:r>
            <a:r>
              <a:rPr lang="en-US" sz="2000" dirty="0">
                <a:solidFill>
                  <a:srgbClr val="C00000"/>
                </a:solidFill>
              </a:rPr>
              <a:t>organizing '</a:t>
            </a:r>
            <a:r>
              <a:rPr lang="en-US" sz="2000" dirty="0" err="1">
                <a:solidFill>
                  <a:srgbClr val="C00000"/>
                </a:solidFill>
              </a:rPr>
              <a:t>plogging</a:t>
            </a:r>
            <a:r>
              <a:rPr lang="en-US" sz="2000" dirty="0">
                <a:solidFill>
                  <a:srgbClr val="C00000"/>
                </a:solidFill>
              </a:rPr>
              <a:t>' events and they began 'upcycling’. </a:t>
            </a:r>
            <a:endParaRPr lang="hr-HR" sz="20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C00000"/>
                </a:solidFill>
              </a:rPr>
              <a:t>4 '</a:t>
            </a:r>
            <a:r>
              <a:rPr lang="en-US" sz="2000" dirty="0" err="1">
                <a:solidFill>
                  <a:srgbClr val="C00000"/>
                </a:solidFill>
              </a:rPr>
              <a:t>Plogging</a:t>
            </a:r>
            <a:r>
              <a:rPr lang="en-US" sz="2000" dirty="0">
                <a:solidFill>
                  <a:srgbClr val="C00000"/>
                </a:solidFill>
              </a:rPr>
              <a:t>' comes from the Swedish phrase '</a:t>
            </a:r>
            <a:r>
              <a:rPr lang="en-US" sz="2000" dirty="0" err="1">
                <a:solidFill>
                  <a:srgbClr val="C00000"/>
                </a:solidFill>
              </a:rPr>
              <a:t>plocka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upp</a:t>
            </a:r>
            <a:r>
              <a:rPr lang="en-US" sz="2000" dirty="0">
                <a:solidFill>
                  <a:srgbClr val="C00000"/>
                </a:solidFill>
              </a:rPr>
              <a:t>', which means to pick up. It means running and picking up rubbish along the way. </a:t>
            </a:r>
            <a:endParaRPr lang="hr-HR" sz="20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C00000"/>
                </a:solidFill>
              </a:rPr>
              <a:t>5 The girl became one of the most powerful voices in the battle against climate change. </a:t>
            </a:r>
            <a:endParaRPr lang="hr-HR" sz="20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C00000"/>
                </a:solidFill>
              </a:rPr>
              <a:t>6 The girl's name is Greta Thunberg.</a:t>
            </a:r>
            <a:endParaRPr lang="hr-HR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289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364F0D10-6C93-4798-9B51-7751146444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2" y="0"/>
            <a:ext cx="5105384" cy="6836566"/>
          </a:xfrm>
          <a:prstGeom prst="rect">
            <a:avLst/>
          </a:prstGeom>
        </p:spPr>
      </p:pic>
      <p:sp>
        <p:nvSpPr>
          <p:cNvPr id="5" name="Rezervirano mjesto sadržaja 2">
            <a:extLst>
              <a:ext uri="{FF2B5EF4-FFF2-40B4-BE49-F238E27FC236}">
                <a16:creationId xmlns:a16="http://schemas.microsoft.com/office/drawing/2014/main" id="{62F6632F-846C-4F02-B56B-82805BD5B26E}"/>
              </a:ext>
            </a:extLst>
          </p:cNvPr>
          <p:cNvSpPr txBox="1">
            <a:spLocks/>
          </p:cNvSpPr>
          <p:nvPr/>
        </p:nvSpPr>
        <p:spPr>
          <a:xfrm>
            <a:off x="5166559" y="51553"/>
            <a:ext cx="5648661" cy="37859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2100" dirty="0" err="1">
                <a:ea typeface="Cambria" panose="02040503050406030204" pitchFamily="18" charset="0"/>
              </a:rPr>
              <a:t>Workbook</a:t>
            </a:r>
            <a:r>
              <a:rPr lang="hr-HR" sz="2100" dirty="0">
                <a:ea typeface="Cambria" panose="02040503050406030204" pitchFamily="18" charset="0"/>
              </a:rPr>
              <a:t>, p. 90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hr-HR" sz="2000" i="1" dirty="0">
              <a:solidFill>
                <a:schemeClr val="bg1">
                  <a:lumMod val="50000"/>
                </a:schemeClr>
              </a:solidFill>
              <a:latin typeface="Avenir Next LT Pro" panose="020B0504020202020204" pitchFamily="34" charset="-18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DCB64642-CE4F-4D9C-A92A-9A8EF9D7D4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79" y="1534396"/>
            <a:ext cx="11644042" cy="3789208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Rezervirano mjesto sadržaja 2">
            <a:extLst>
              <a:ext uri="{FF2B5EF4-FFF2-40B4-BE49-F238E27FC236}">
                <a16:creationId xmlns:a16="http://schemas.microsoft.com/office/drawing/2014/main" id="{589047AC-14EC-4D4E-A9FF-EA4BB5DE90C9}"/>
              </a:ext>
            </a:extLst>
          </p:cNvPr>
          <p:cNvSpPr txBox="1">
            <a:spLocks/>
          </p:cNvSpPr>
          <p:nvPr/>
        </p:nvSpPr>
        <p:spPr>
          <a:xfrm>
            <a:off x="4455827" y="3429000"/>
            <a:ext cx="457437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200" i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" name="Rezervirano mjesto sadržaja 2">
            <a:extLst>
              <a:ext uri="{FF2B5EF4-FFF2-40B4-BE49-F238E27FC236}">
                <a16:creationId xmlns:a16="http://schemas.microsoft.com/office/drawing/2014/main" id="{944668FE-9A25-4D94-88E0-3F23728DCEB1}"/>
              </a:ext>
            </a:extLst>
          </p:cNvPr>
          <p:cNvSpPr txBox="1">
            <a:spLocks/>
          </p:cNvSpPr>
          <p:nvPr/>
        </p:nvSpPr>
        <p:spPr>
          <a:xfrm>
            <a:off x="4455826" y="2558887"/>
            <a:ext cx="457437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200" i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" name="Rezervirano mjesto sadržaja 2">
            <a:extLst>
              <a:ext uri="{FF2B5EF4-FFF2-40B4-BE49-F238E27FC236}">
                <a16:creationId xmlns:a16="http://schemas.microsoft.com/office/drawing/2014/main" id="{3ECB3F47-C4C9-4727-9722-197B88F5824E}"/>
              </a:ext>
            </a:extLst>
          </p:cNvPr>
          <p:cNvSpPr txBox="1">
            <a:spLocks/>
          </p:cNvSpPr>
          <p:nvPr/>
        </p:nvSpPr>
        <p:spPr>
          <a:xfrm>
            <a:off x="4455825" y="2104316"/>
            <a:ext cx="457437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200" i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0" name="Rezervirano mjesto sadržaja 2">
            <a:extLst>
              <a:ext uri="{FF2B5EF4-FFF2-40B4-BE49-F238E27FC236}">
                <a16:creationId xmlns:a16="http://schemas.microsoft.com/office/drawing/2014/main" id="{6A970B1E-76EF-408A-8B2A-E8D4180E11D2}"/>
              </a:ext>
            </a:extLst>
          </p:cNvPr>
          <p:cNvSpPr txBox="1">
            <a:spLocks/>
          </p:cNvSpPr>
          <p:nvPr/>
        </p:nvSpPr>
        <p:spPr>
          <a:xfrm>
            <a:off x="4455824" y="4313206"/>
            <a:ext cx="457437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200" i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1" name="Rezervirano mjesto sadržaja 2">
            <a:extLst>
              <a:ext uri="{FF2B5EF4-FFF2-40B4-BE49-F238E27FC236}">
                <a16:creationId xmlns:a16="http://schemas.microsoft.com/office/drawing/2014/main" id="{CD43B7D9-D73F-4823-BD10-F562D6F21470}"/>
              </a:ext>
            </a:extLst>
          </p:cNvPr>
          <p:cNvSpPr txBox="1">
            <a:spLocks/>
          </p:cNvSpPr>
          <p:nvPr/>
        </p:nvSpPr>
        <p:spPr>
          <a:xfrm>
            <a:off x="4455823" y="4735629"/>
            <a:ext cx="457437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200" i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2" name="Rezervirano mjesto sadržaja 2">
            <a:extLst>
              <a:ext uri="{FF2B5EF4-FFF2-40B4-BE49-F238E27FC236}">
                <a16:creationId xmlns:a16="http://schemas.microsoft.com/office/drawing/2014/main" id="{F8F5F01F-097E-4DF2-B02C-C540686770C9}"/>
              </a:ext>
            </a:extLst>
          </p:cNvPr>
          <p:cNvSpPr txBox="1">
            <a:spLocks/>
          </p:cNvSpPr>
          <p:nvPr/>
        </p:nvSpPr>
        <p:spPr>
          <a:xfrm>
            <a:off x="4455822" y="3883982"/>
            <a:ext cx="457437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200" i="1" dirty="0">
                <a:solidFill>
                  <a:srgbClr val="FF000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891775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/>
      <p:bldP spid="8" grpId="0" build="p"/>
      <p:bldP spid="9" grpId="0" build="p"/>
      <p:bldP spid="10" grpId="0" build="p"/>
      <p:bldP spid="11" grpId="0" build="p"/>
      <p:bldP spid="1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364F0D10-6C93-4798-9B51-7751146444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" y="0"/>
            <a:ext cx="5109177" cy="6836566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DCB64642-CE4F-4D9C-A92A-9A8EF9D7D4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942" y="1131752"/>
            <a:ext cx="9103333" cy="4932643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33976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364F0D10-6C93-4798-9B51-7751146444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2" y="0"/>
            <a:ext cx="5105384" cy="6836566"/>
          </a:xfrm>
          <a:prstGeom prst="rect">
            <a:avLst/>
          </a:prstGeom>
        </p:spPr>
      </p:pic>
      <p:sp>
        <p:nvSpPr>
          <p:cNvPr id="5" name="Rezervirano mjesto sadržaja 2">
            <a:extLst>
              <a:ext uri="{FF2B5EF4-FFF2-40B4-BE49-F238E27FC236}">
                <a16:creationId xmlns:a16="http://schemas.microsoft.com/office/drawing/2014/main" id="{62F6632F-846C-4F02-B56B-82805BD5B26E}"/>
              </a:ext>
            </a:extLst>
          </p:cNvPr>
          <p:cNvSpPr txBox="1">
            <a:spLocks/>
          </p:cNvSpPr>
          <p:nvPr/>
        </p:nvSpPr>
        <p:spPr>
          <a:xfrm>
            <a:off x="5199510" y="293593"/>
            <a:ext cx="5648661" cy="37859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2100" dirty="0" err="1">
                <a:ea typeface="Cambria" panose="02040503050406030204" pitchFamily="18" charset="0"/>
              </a:rPr>
              <a:t>Workbook</a:t>
            </a:r>
            <a:r>
              <a:rPr lang="hr-HR" sz="2100" dirty="0">
                <a:ea typeface="Cambria" panose="02040503050406030204" pitchFamily="18" charset="0"/>
              </a:rPr>
              <a:t>, p. 90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hr-HR" sz="2000" i="1" dirty="0">
              <a:solidFill>
                <a:schemeClr val="bg1">
                  <a:lumMod val="50000"/>
                </a:schemeClr>
              </a:solidFill>
              <a:latin typeface="Avenir Next LT Pro" panose="020B0504020202020204" pitchFamily="34" charset="-18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DCB64642-CE4F-4D9C-A92A-9A8EF9D7D4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33" y="239324"/>
            <a:ext cx="8956472" cy="5052369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Rezervirano mjesto sadržaja 2">
            <a:extLst>
              <a:ext uri="{FF2B5EF4-FFF2-40B4-BE49-F238E27FC236}">
                <a16:creationId xmlns:a16="http://schemas.microsoft.com/office/drawing/2014/main" id="{D59C0E6F-A8FA-4180-809C-0B238788105A}"/>
              </a:ext>
            </a:extLst>
          </p:cNvPr>
          <p:cNvSpPr txBox="1">
            <a:spLocks/>
          </p:cNvSpPr>
          <p:nvPr/>
        </p:nvSpPr>
        <p:spPr>
          <a:xfrm>
            <a:off x="9409710" y="1230132"/>
            <a:ext cx="2708096" cy="6842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100" i="1" dirty="0" err="1">
                <a:solidFill>
                  <a:srgbClr val="0070C0"/>
                </a:solidFill>
              </a:rPr>
              <a:t>Present</a:t>
            </a:r>
            <a:r>
              <a:rPr lang="hr-HR" sz="2100" i="1" dirty="0">
                <a:solidFill>
                  <a:srgbClr val="0070C0"/>
                </a:solidFill>
              </a:rPr>
              <a:t> </a:t>
            </a:r>
            <a:r>
              <a:rPr lang="hr-HR" sz="2100" i="1" dirty="0" err="1">
                <a:solidFill>
                  <a:srgbClr val="0070C0"/>
                </a:solidFill>
              </a:rPr>
              <a:t>Simple</a:t>
            </a:r>
            <a:r>
              <a:rPr lang="hr-HR" sz="2100" i="1" dirty="0">
                <a:solidFill>
                  <a:srgbClr val="0070C0"/>
                </a:solidFill>
              </a:rPr>
              <a:t> ćeš koristiti u sadašnjosti, a Past </a:t>
            </a:r>
            <a:r>
              <a:rPr lang="hr-HR" sz="2100" i="1" dirty="0" err="1">
                <a:solidFill>
                  <a:srgbClr val="0070C0"/>
                </a:solidFill>
              </a:rPr>
              <a:t>Simple</a:t>
            </a:r>
            <a:r>
              <a:rPr lang="hr-HR" sz="2100" i="1" dirty="0">
                <a:solidFill>
                  <a:srgbClr val="0070C0"/>
                </a:solidFill>
              </a:rPr>
              <a:t> u prošlosti!</a:t>
            </a:r>
          </a:p>
          <a:p>
            <a:pPr marL="0" indent="0">
              <a:buNone/>
            </a:pPr>
            <a:r>
              <a:rPr lang="hr-HR" sz="2100" b="1" i="1" dirty="0" err="1">
                <a:solidFill>
                  <a:srgbClr val="0070C0"/>
                </a:solidFill>
              </a:rPr>
              <a:t>Present</a:t>
            </a:r>
            <a:r>
              <a:rPr lang="hr-HR" sz="2100" b="1" i="1" dirty="0">
                <a:solidFill>
                  <a:srgbClr val="0070C0"/>
                </a:solidFill>
              </a:rPr>
              <a:t> </a:t>
            </a:r>
            <a:r>
              <a:rPr lang="hr-HR" sz="2100" b="1" i="1" dirty="0" err="1">
                <a:solidFill>
                  <a:srgbClr val="0070C0"/>
                </a:solidFill>
              </a:rPr>
              <a:t>Simple</a:t>
            </a:r>
            <a:r>
              <a:rPr lang="hr-HR" sz="2100" b="1" i="1" dirty="0">
                <a:solidFill>
                  <a:srgbClr val="0070C0"/>
                </a:solidFill>
              </a:rPr>
              <a:t> </a:t>
            </a:r>
            <a:r>
              <a:rPr lang="hr-HR" sz="2100" i="1" dirty="0">
                <a:solidFill>
                  <a:srgbClr val="0070C0"/>
                </a:solidFill>
              </a:rPr>
              <a:t>dobivaš tako da glagolu u 3. l. jednine dodaješ nastavak </a:t>
            </a:r>
            <a:r>
              <a:rPr lang="hr-HR" sz="2100" i="1" dirty="0">
                <a:solidFill>
                  <a:srgbClr val="FF0000"/>
                </a:solidFill>
              </a:rPr>
              <a:t>–s/</a:t>
            </a:r>
            <a:r>
              <a:rPr lang="hr-HR" sz="2100" i="1" dirty="0" err="1">
                <a:solidFill>
                  <a:srgbClr val="FF0000"/>
                </a:solidFill>
              </a:rPr>
              <a:t>es</a:t>
            </a:r>
            <a:endParaRPr lang="hr-HR" sz="2100" i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hr-HR" sz="2100" b="1" i="1" dirty="0">
                <a:solidFill>
                  <a:srgbClr val="0070C0"/>
                </a:solidFill>
              </a:rPr>
              <a:t>Past </a:t>
            </a:r>
            <a:r>
              <a:rPr lang="hr-HR" sz="2100" b="1" i="1" dirty="0" err="1">
                <a:solidFill>
                  <a:srgbClr val="0070C0"/>
                </a:solidFill>
              </a:rPr>
              <a:t>Simple</a:t>
            </a:r>
            <a:r>
              <a:rPr lang="hr-HR" sz="2100" b="1" i="1" dirty="0">
                <a:solidFill>
                  <a:srgbClr val="0070C0"/>
                </a:solidFill>
              </a:rPr>
              <a:t> </a:t>
            </a:r>
            <a:r>
              <a:rPr lang="hr-HR" sz="2100" i="1" dirty="0">
                <a:solidFill>
                  <a:srgbClr val="0070C0"/>
                </a:solidFill>
              </a:rPr>
              <a:t>pravilnih glagola dobivaš nastavkom </a:t>
            </a:r>
            <a:r>
              <a:rPr lang="hr-HR" sz="2100" i="1" dirty="0">
                <a:solidFill>
                  <a:srgbClr val="FF0000"/>
                </a:solidFill>
              </a:rPr>
              <a:t>–d/</a:t>
            </a:r>
            <a:r>
              <a:rPr lang="hr-HR" sz="2100" i="1" dirty="0" err="1">
                <a:solidFill>
                  <a:srgbClr val="FF0000"/>
                </a:solidFill>
              </a:rPr>
              <a:t>ed</a:t>
            </a:r>
            <a:r>
              <a:rPr lang="hr-HR" sz="2100" i="1" dirty="0">
                <a:solidFill>
                  <a:srgbClr val="0070C0"/>
                </a:solidFill>
              </a:rPr>
              <a:t>, a nepravilne potražiš u tablici nepravilnih glagola (2. stupac)!</a:t>
            </a:r>
          </a:p>
          <a:p>
            <a:pPr marL="0" indent="0">
              <a:buNone/>
            </a:pPr>
            <a:endParaRPr lang="hr-HR" sz="2100" dirty="0"/>
          </a:p>
        </p:txBody>
      </p:sp>
      <p:pic>
        <p:nvPicPr>
          <p:cNvPr id="13" name="Picture 4" descr="Vidi izvornu sliku">
            <a:extLst>
              <a:ext uri="{FF2B5EF4-FFF2-40B4-BE49-F238E27FC236}">
                <a16:creationId xmlns:a16="http://schemas.microsoft.com/office/drawing/2014/main" id="{72D3C059-AF30-48A5-BD54-4D0E7F4C38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067" y="1037683"/>
            <a:ext cx="929014" cy="48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Vidi izvornu sliku">
            <a:extLst>
              <a:ext uri="{FF2B5EF4-FFF2-40B4-BE49-F238E27FC236}">
                <a16:creationId xmlns:a16="http://schemas.microsoft.com/office/drawing/2014/main" id="{5F1F514A-9EE0-4B15-9818-22BDAC644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430" y="1365162"/>
            <a:ext cx="1523590" cy="594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Vidi izvornu sliku">
            <a:extLst>
              <a:ext uri="{FF2B5EF4-FFF2-40B4-BE49-F238E27FC236}">
                <a16:creationId xmlns:a16="http://schemas.microsoft.com/office/drawing/2014/main" id="{7B7A48C2-155A-48DD-85BB-FEB81C3FE5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466" y="1809357"/>
            <a:ext cx="1047071" cy="48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Vidi izvornu sliku">
            <a:extLst>
              <a:ext uri="{FF2B5EF4-FFF2-40B4-BE49-F238E27FC236}">
                <a16:creationId xmlns:a16="http://schemas.microsoft.com/office/drawing/2014/main" id="{D3F2D3EB-CA28-40CA-9269-E43DA633A0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746" y="2148966"/>
            <a:ext cx="1181510" cy="48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Vidi izvornu sliku">
            <a:extLst>
              <a:ext uri="{FF2B5EF4-FFF2-40B4-BE49-F238E27FC236}">
                <a16:creationId xmlns:a16="http://schemas.microsoft.com/office/drawing/2014/main" id="{EFA71FF7-DFEE-4345-BE9F-98ACFF9C5A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573" y="2538667"/>
            <a:ext cx="1181509" cy="48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Vidi izvornu sliku">
            <a:extLst>
              <a:ext uri="{FF2B5EF4-FFF2-40B4-BE49-F238E27FC236}">
                <a16:creationId xmlns:a16="http://schemas.microsoft.com/office/drawing/2014/main" id="{FC3B21FC-20C8-4B7F-8849-9D609509FD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38" y="2878276"/>
            <a:ext cx="1951227" cy="48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Vidi izvornu sliku">
            <a:extLst>
              <a:ext uri="{FF2B5EF4-FFF2-40B4-BE49-F238E27FC236}">
                <a16:creationId xmlns:a16="http://schemas.microsoft.com/office/drawing/2014/main" id="{3C54356D-5B36-4F42-8E49-AFF56FEA7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395" y="3283987"/>
            <a:ext cx="2597035" cy="546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Vidi izvornu sliku">
            <a:extLst>
              <a:ext uri="{FF2B5EF4-FFF2-40B4-BE49-F238E27FC236}">
                <a16:creationId xmlns:a16="http://schemas.microsoft.com/office/drawing/2014/main" id="{5BF1BA6F-1E00-4BB0-963E-888CC534D3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241" y="3644543"/>
            <a:ext cx="1234223" cy="546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Vidi izvornu sliku">
            <a:extLst>
              <a:ext uri="{FF2B5EF4-FFF2-40B4-BE49-F238E27FC236}">
                <a16:creationId xmlns:a16="http://schemas.microsoft.com/office/drawing/2014/main" id="{C7D49B08-4ABC-43A3-BE4E-E0B24E5A52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718" y="4009627"/>
            <a:ext cx="1047070" cy="48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Vidi izvornu sliku">
            <a:extLst>
              <a:ext uri="{FF2B5EF4-FFF2-40B4-BE49-F238E27FC236}">
                <a16:creationId xmlns:a16="http://schemas.microsoft.com/office/drawing/2014/main" id="{9EC6329B-CA18-42F5-9243-2A78B07680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957" y="4407189"/>
            <a:ext cx="929014" cy="48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Vidi izvornu sliku">
            <a:extLst>
              <a:ext uri="{FF2B5EF4-FFF2-40B4-BE49-F238E27FC236}">
                <a16:creationId xmlns:a16="http://schemas.microsoft.com/office/drawing/2014/main" id="{9FC53A7E-C75E-4CBD-B9F3-E50E1E9ACE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451" y="4803230"/>
            <a:ext cx="929014" cy="48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8477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364F0D10-6C93-4798-9B51-7751146444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9" y="1338"/>
            <a:ext cx="5085577" cy="6811150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DCB64642-CE4F-4D9C-A92A-9A8EF9D7D4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372" y="1622228"/>
            <a:ext cx="10761500" cy="5039373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Rezervirano mjesto sadržaja 2">
            <a:extLst>
              <a:ext uri="{FF2B5EF4-FFF2-40B4-BE49-F238E27FC236}">
                <a16:creationId xmlns:a16="http://schemas.microsoft.com/office/drawing/2014/main" id="{762F81F9-F5C2-4876-8474-FAAFB2F44032}"/>
              </a:ext>
            </a:extLst>
          </p:cNvPr>
          <p:cNvSpPr txBox="1">
            <a:spLocks/>
          </p:cNvSpPr>
          <p:nvPr/>
        </p:nvSpPr>
        <p:spPr>
          <a:xfrm>
            <a:off x="7199027" y="2385811"/>
            <a:ext cx="1700274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didn’t</a:t>
            </a:r>
            <a:r>
              <a:rPr lang="hr-HR" sz="2200" i="1" dirty="0">
                <a:solidFill>
                  <a:srgbClr val="FF0000"/>
                </a:solidFill>
              </a:rPr>
              <a:t> do</a:t>
            </a:r>
          </a:p>
        </p:txBody>
      </p:sp>
      <p:sp>
        <p:nvSpPr>
          <p:cNvPr id="7" name="Rezervirano mjesto sadržaja 2">
            <a:extLst>
              <a:ext uri="{FF2B5EF4-FFF2-40B4-BE49-F238E27FC236}">
                <a16:creationId xmlns:a16="http://schemas.microsoft.com/office/drawing/2014/main" id="{8BD5458D-7823-4018-8279-F7412C94C681}"/>
              </a:ext>
            </a:extLst>
          </p:cNvPr>
          <p:cNvSpPr txBox="1">
            <a:spLocks/>
          </p:cNvSpPr>
          <p:nvPr/>
        </p:nvSpPr>
        <p:spPr>
          <a:xfrm>
            <a:off x="2450051" y="2795789"/>
            <a:ext cx="1700274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took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8" name="Rezervirano mjesto sadržaja 2">
            <a:extLst>
              <a:ext uri="{FF2B5EF4-FFF2-40B4-BE49-F238E27FC236}">
                <a16:creationId xmlns:a16="http://schemas.microsoft.com/office/drawing/2014/main" id="{123408C6-2E5C-4868-8C70-6DEB400EDBC0}"/>
              </a:ext>
            </a:extLst>
          </p:cNvPr>
          <p:cNvSpPr txBox="1">
            <a:spLocks/>
          </p:cNvSpPr>
          <p:nvPr/>
        </p:nvSpPr>
        <p:spPr>
          <a:xfrm>
            <a:off x="8696796" y="2768455"/>
            <a:ext cx="1700274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stayed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9" name="Rezervirano mjesto sadržaja 2">
            <a:extLst>
              <a:ext uri="{FF2B5EF4-FFF2-40B4-BE49-F238E27FC236}">
                <a16:creationId xmlns:a16="http://schemas.microsoft.com/office/drawing/2014/main" id="{58D60410-8C67-4857-B24E-EF0BDEE4F69A}"/>
              </a:ext>
            </a:extLst>
          </p:cNvPr>
          <p:cNvSpPr txBox="1">
            <a:spLocks/>
          </p:cNvSpPr>
          <p:nvPr/>
        </p:nvSpPr>
        <p:spPr>
          <a:xfrm>
            <a:off x="5585791" y="3149394"/>
            <a:ext cx="1700274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changed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10" name="Rezervirano mjesto sadržaja 2">
            <a:extLst>
              <a:ext uri="{FF2B5EF4-FFF2-40B4-BE49-F238E27FC236}">
                <a16:creationId xmlns:a16="http://schemas.microsoft.com/office/drawing/2014/main" id="{CAAD4E5D-1241-4506-88CE-E1477A250F0D}"/>
              </a:ext>
            </a:extLst>
          </p:cNvPr>
          <p:cNvSpPr txBox="1">
            <a:spLocks/>
          </p:cNvSpPr>
          <p:nvPr/>
        </p:nvSpPr>
        <p:spPr>
          <a:xfrm>
            <a:off x="2449028" y="3509551"/>
            <a:ext cx="1700274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loved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11" name="Rezervirano mjesto sadržaja 2">
            <a:extLst>
              <a:ext uri="{FF2B5EF4-FFF2-40B4-BE49-F238E27FC236}">
                <a16:creationId xmlns:a16="http://schemas.microsoft.com/office/drawing/2014/main" id="{850717AD-6252-4E43-B92B-B72A5E2419A1}"/>
              </a:ext>
            </a:extLst>
          </p:cNvPr>
          <p:cNvSpPr txBox="1">
            <a:spLocks/>
          </p:cNvSpPr>
          <p:nvPr/>
        </p:nvSpPr>
        <p:spPr>
          <a:xfrm>
            <a:off x="8368858" y="3509550"/>
            <a:ext cx="1700274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went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12" name="Rezervirano mjesto sadržaja 2">
            <a:extLst>
              <a:ext uri="{FF2B5EF4-FFF2-40B4-BE49-F238E27FC236}">
                <a16:creationId xmlns:a16="http://schemas.microsoft.com/office/drawing/2014/main" id="{C3819997-0C5F-46F0-B903-377319B4D296}"/>
              </a:ext>
            </a:extLst>
          </p:cNvPr>
          <p:cNvSpPr txBox="1">
            <a:spLocks/>
          </p:cNvSpPr>
          <p:nvPr/>
        </p:nvSpPr>
        <p:spPr>
          <a:xfrm>
            <a:off x="2449028" y="3884394"/>
            <a:ext cx="1700274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took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13" name="Rezervirano mjesto sadržaja 2">
            <a:extLst>
              <a:ext uri="{FF2B5EF4-FFF2-40B4-BE49-F238E27FC236}">
                <a16:creationId xmlns:a16="http://schemas.microsoft.com/office/drawing/2014/main" id="{E1E5F156-5210-42EE-9794-DB0A4051C6E0}"/>
              </a:ext>
            </a:extLst>
          </p:cNvPr>
          <p:cNvSpPr txBox="1">
            <a:spLocks/>
          </p:cNvSpPr>
          <p:nvPr/>
        </p:nvSpPr>
        <p:spPr>
          <a:xfrm>
            <a:off x="7286065" y="4320818"/>
            <a:ext cx="1700274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takes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14" name="Rezervirano mjesto sadržaja 2">
            <a:extLst>
              <a:ext uri="{FF2B5EF4-FFF2-40B4-BE49-F238E27FC236}">
                <a16:creationId xmlns:a16="http://schemas.microsoft.com/office/drawing/2014/main" id="{41326D6F-322D-4E03-ABB1-E52B616171C5}"/>
              </a:ext>
            </a:extLst>
          </p:cNvPr>
          <p:cNvSpPr txBox="1">
            <a:spLocks/>
          </p:cNvSpPr>
          <p:nvPr/>
        </p:nvSpPr>
        <p:spPr>
          <a:xfrm>
            <a:off x="2275822" y="4690748"/>
            <a:ext cx="1700274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don’t</a:t>
            </a:r>
            <a:r>
              <a:rPr lang="hr-HR" sz="2200" i="1" dirty="0">
                <a:solidFill>
                  <a:srgbClr val="FF0000"/>
                </a:solidFill>
              </a:rPr>
              <a:t> </a:t>
            </a:r>
            <a:r>
              <a:rPr lang="hr-HR" sz="2200" i="1" dirty="0" err="1">
                <a:solidFill>
                  <a:srgbClr val="FF0000"/>
                </a:solidFill>
              </a:rPr>
              <a:t>mind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15" name="Rezervirano mjesto sadržaja 2">
            <a:extLst>
              <a:ext uri="{FF2B5EF4-FFF2-40B4-BE49-F238E27FC236}">
                <a16:creationId xmlns:a16="http://schemas.microsoft.com/office/drawing/2014/main" id="{AE882322-C267-491B-8381-7BE082178F40}"/>
              </a:ext>
            </a:extLst>
          </p:cNvPr>
          <p:cNvSpPr txBox="1">
            <a:spLocks/>
          </p:cNvSpPr>
          <p:nvPr/>
        </p:nvSpPr>
        <p:spPr>
          <a:xfrm>
            <a:off x="6517647" y="4676560"/>
            <a:ext cx="1700274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asks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16" name="Rezervirano mjesto sadržaja 2">
            <a:extLst>
              <a:ext uri="{FF2B5EF4-FFF2-40B4-BE49-F238E27FC236}">
                <a16:creationId xmlns:a16="http://schemas.microsoft.com/office/drawing/2014/main" id="{9B211247-877C-4061-BCC0-7FD81282D179}"/>
              </a:ext>
            </a:extLst>
          </p:cNvPr>
          <p:cNvSpPr txBox="1">
            <a:spLocks/>
          </p:cNvSpPr>
          <p:nvPr/>
        </p:nvSpPr>
        <p:spPr>
          <a:xfrm>
            <a:off x="4369968" y="5057232"/>
            <a:ext cx="1700274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hang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17" name="Rezervirano mjesto sadržaja 2">
            <a:extLst>
              <a:ext uri="{FF2B5EF4-FFF2-40B4-BE49-F238E27FC236}">
                <a16:creationId xmlns:a16="http://schemas.microsoft.com/office/drawing/2014/main" id="{00497184-61C3-4765-8C1F-49F91817FA90}"/>
              </a:ext>
            </a:extLst>
          </p:cNvPr>
          <p:cNvSpPr txBox="1">
            <a:spLocks/>
          </p:cNvSpPr>
          <p:nvPr/>
        </p:nvSpPr>
        <p:spPr>
          <a:xfrm>
            <a:off x="4218582" y="5435724"/>
            <a:ext cx="1700274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don’t</a:t>
            </a:r>
            <a:r>
              <a:rPr lang="hr-HR" sz="2200" i="1" dirty="0">
                <a:solidFill>
                  <a:srgbClr val="FF0000"/>
                </a:solidFill>
              </a:rPr>
              <a:t> </a:t>
            </a:r>
            <a:r>
              <a:rPr lang="hr-HR" sz="2200" i="1" dirty="0" err="1">
                <a:solidFill>
                  <a:srgbClr val="FF0000"/>
                </a:solidFill>
              </a:rPr>
              <a:t>have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18" name="Rezervirano mjesto sadržaja 2">
            <a:extLst>
              <a:ext uri="{FF2B5EF4-FFF2-40B4-BE49-F238E27FC236}">
                <a16:creationId xmlns:a16="http://schemas.microsoft.com/office/drawing/2014/main" id="{9A2C6E45-C421-4270-9707-2CECCD63DF35}"/>
              </a:ext>
            </a:extLst>
          </p:cNvPr>
          <p:cNvSpPr txBox="1">
            <a:spLocks/>
          </p:cNvSpPr>
          <p:nvPr/>
        </p:nvSpPr>
        <p:spPr>
          <a:xfrm>
            <a:off x="4001854" y="5792610"/>
            <a:ext cx="1700274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walk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19" name="Rezervirano mjesto sadržaja 2">
            <a:extLst>
              <a:ext uri="{FF2B5EF4-FFF2-40B4-BE49-F238E27FC236}">
                <a16:creationId xmlns:a16="http://schemas.microsoft.com/office/drawing/2014/main" id="{34C6F1A2-5FF6-45B5-A697-C5221D7913F4}"/>
              </a:ext>
            </a:extLst>
          </p:cNvPr>
          <p:cNvSpPr txBox="1">
            <a:spLocks/>
          </p:cNvSpPr>
          <p:nvPr/>
        </p:nvSpPr>
        <p:spPr>
          <a:xfrm>
            <a:off x="6545326" y="5805533"/>
            <a:ext cx="1700274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ride</a:t>
            </a:r>
            <a:endParaRPr lang="hr-HR" sz="22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763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  <p:bldP spid="8" grpId="0" build="p"/>
      <p:bldP spid="9" grpId="0" build="p"/>
      <p:bldP spid="10" grpId="0" build="p"/>
      <p:bldP spid="11" grpId="0" build="p"/>
      <p:bldP spid="12" grpId="0" build="p"/>
      <p:bldP spid="13" grpId="0" build="p"/>
      <p:bldP spid="14" grpId="0" build="p"/>
      <p:bldP spid="15" grpId="0" build="p"/>
      <p:bldP spid="16" grpId="0" build="p"/>
      <p:bldP spid="17" grpId="0" build="p"/>
      <p:bldP spid="18" grpId="0" build="p"/>
      <p:bldP spid="1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zervirano mjesto sadržaja 2">
            <a:extLst>
              <a:ext uri="{FF2B5EF4-FFF2-40B4-BE49-F238E27FC236}">
                <a16:creationId xmlns:a16="http://schemas.microsoft.com/office/drawing/2014/main" id="{FFE14C9D-F79A-42C0-87D5-7951E53F2573}"/>
              </a:ext>
            </a:extLst>
          </p:cNvPr>
          <p:cNvSpPr txBox="1">
            <a:spLocks/>
          </p:cNvSpPr>
          <p:nvPr/>
        </p:nvSpPr>
        <p:spPr>
          <a:xfrm>
            <a:off x="90824" y="301001"/>
            <a:ext cx="7487987" cy="5995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buNone/>
            </a:pPr>
            <a:r>
              <a:rPr lang="en-US" sz="2000" dirty="0"/>
              <a:t>Do you have</a:t>
            </a:r>
            <a:r>
              <a:rPr lang="hr-HR" sz="2000" dirty="0"/>
              <a:t> </a:t>
            </a:r>
            <a:r>
              <a:rPr lang="en-US" sz="2000" dirty="0"/>
              <a:t>an idea how to behave eco-friendly when you</a:t>
            </a:r>
            <a:r>
              <a:rPr lang="hr-HR" sz="2000" dirty="0"/>
              <a:t> </a:t>
            </a:r>
            <a:r>
              <a:rPr lang="en-US" sz="2000" dirty="0"/>
              <a:t>travel? </a:t>
            </a:r>
            <a:br>
              <a:rPr lang="hr-HR" sz="2000" dirty="0"/>
            </a:br>
            <a:r>
              <a:rPr lang="en-US" sz="2000" dirty="0"/>
              <a:t>How can you save energy on your trip?</a:t>
            </a:r>
            <a:br>
              <a:rPr lang="hr-HR" sz="2000" dirty="0"/>
            </a:br>
            <a:endParaRPr lang="en-US" sz="2000" dirty="0"/>
          </a:p>
          <a:p>
            <a:pPr marL="0" indent="0">
              <a:lnSpc>
                <a:spcPct val="200000"/>
              </a:lnSpc>
              <a:buNone/>
            </a:pPr>
            <a:r>
              <a:rPr lang="en-US" sz="2000" dirty="0"/>
              <a:t>How can you save water? </a:t>
            </a:r>
            <a:br>
              <a:rPr lang="hr-HR" sz="2000" dirty="0"/>
            </a:br>
            <a:r>
              <a:rPr lang="en-US" sz="2000" dirty="0"/>
              <a:t>Can you produce less</a:t>
            </a:r>
            <a:r>
              <a:rPr lang="hr-HR" sz="2000" dirty="0"/>
              <a:t> </a:t>
            </a:r>
            <a:r>
              <a:rPr lang="en-US" sz="2000" dirty="0"/>
              <a:t>waste than usually?</a:t>
            </a:r>
            <a:br>
              <a:rPr lang="hr-HR" sz="2000" dirty="0"/>
            </a:br>
            <a:endParaRPr lang="hr-HR" sz="2000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3C85C17C-2ED4-4E4F-A125-4D7A2CE46B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83" y="349968"/>
            <a:ext cx="9105930" cy="607672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435955DB-2095-416B-9FAD-00EF3135BD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8217" y="5423524"/>
            <a:ext cx="7886700" cy="1133475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14869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364F0D10-6C93-4798-9B51-7751146444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33514" cy="6877318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DCB64642-CE4F-4D9C-A92A-9A8EF9D7D4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53" y="1874719"/>
            <a:ext cx="11878494" cy="3127879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0" name="Rezervirano mjesto sadržaja 2">
            <a:extLst>
              <a:ext uri="{FF2B5EF4-FFF2-40B4-BE49-F238E27FC236}">
                <a16:creationId xmlns:a16="http://schemas.microsoft.com/office/drawing/2014/main" id="{6671497B-CFD7-4B63-9A5A-58799A429C4C}"/>
              </a:ext>
            </a:extLst>
          </p:cNvPr>
          <p:cNvSpPr txBox="1">
            <a:spLocks/>
          </p:cNvSpPr>
          <p:nvPr/>
        </p:nvSpPr>
        <p:spPr>
          <a:xfrm>
            <a:off x="9356266" y="2789401"/>
            <a:ext cx="457437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200" i="1" dirty="0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11" name="Rezervirano mjesto sadržaja 2">
            <a:extLst>
              <a:ext uri="{FF2B5EF4-FFF2-40B4-BE49-F238E27FC236}">
                <a16:creationId xmlns:a16="http://schemas.microsoft.com/office/drawing/2014/main" id="{C970D3F9-31A5-44FF-98FE-7A4829712DF5}"/>
              </a:ext>
            </a:extLst>
          </p:cNvPr>
          <p:cNvSpPr txBox="1">
            <a:spLocks/>
          </p:cNvSpPr>
          <p:nvPr/>
        </p:nvSpPr>
        <p:spPr>
          <a:xfrm>
            <a:off x="6714660" y="3184359"/>
            <a:ext cx="457437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200" i="1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16" name="Rezervirano mjesto sadržaja 2">
            <a:extLst>
              <a:ext uri="{FF2B5EF4-FFF2-40B4-BE49-F238E27FC236}">
                <a16:creationId xmlns:a16="http://schemas.microsoft.com/office/drawing/2014/main" id="{C973E7CD-F420-48FE-952F-864EF4203682}"/>
              </a:ext>
            </a:extLst>
          </p:cNvPr>
          <p:cNvSpPr txBox="1">
            <a:spLocks/>
          </p:cNvSpPr>
          <p:nvPr/>
        </p:nvSpPr>
        <p:spPr>
          <a:xfrm>
            <a:off x="8646610" y="3606319"/>
            <a:ext cx="457437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200" i="1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17" name="Rezervirano mjesto sadržaja 2">
            <a:extLst>
              <a:ext uri="{FF2B5EF4-FFF2-40B4-BE49-F238E27FC236}">
                <a16:creationId xmlns:a16="http://schemas.microsoft.com/office/drawing/2014/main" id="{5890B368-4CD3-45C7-802A-C4F0480B4B37}"/>
              </a:ext>
            </a:extLst>
          </p:cNvPr>
          <p:cNvSpPr txBox="1">
            <a:spLocks/>
          </p:cNvSpPr>
          <p:nvPr/>
        </p:nvSpPr>
        <p:spPr>
          <a:xfrm>
            <a:off x="4341034" y="4032635"/>
            <a:ext cx="457437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200" i="1" dirty="0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18" name="Rezervirano mjesto sadržaja 2">
            <a:extLst>
              <a:ext uri="{FF2B5EF4-FFF2-40B4-BE49-F238E27FC236}">
                <a16:creationId xmlns:a16="http://schemas.microsoft.com/office/drawing/2014/main" id="{883603FD-68B5-4A7B-9979-7D7E846B5F23}"/>
              </a:ext>
            </a:extLst>
          </p:cNvPr>
          <p:cNvSpPr txBox="1">
            <a:spLocks/>
          </p:cNvSpPr>
          <p:nvPr/>
        </p:nvSpPr>
        <p:spPr>
          <a:xfrm>
            <a:off x="6329727" y="4466591"/>
            <a:ext cx="457437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200" i="1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12" name="Rezervirano mjesto sadržaja 2">
            <a:extLst>
              <a:ext uri="{FF2B5EF4-FFF2-40B4-BE49-F238E27FC236}">
                <a16:creationId xmlns:a16="http://schemas.microsoft.com/office/drawing/2014/main" id="{F10CABBD-1D4D-4DDD-800B-5501C670A5DF}"/>
              </a:ext>
            </a:extLst>
          </p:cNvPr>
          <p:cNvSpPr txBox="1">
            <a:spLocks/>
          </p:cNvSpPr>
          <p:nvPr/>
        </p:nvSpPr>
        <p:spPr>
          <a:xfrm>
            <a:off x="5109841" y="5547015"/>
            <a:ext cx="7047290" cy="21697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i="1" dirty="0" err="1"/>
              <a:t>Let’s</a:t>
            </a:r>
            <a:r>
              <a:rPr lang="hr-HR" sz="2000" i="1" dirty="0"/>
              <a:t> </a:t>
            </a:r>
            <a:r>
              <a:rPr lang="hr-HR" sz="2000" i="1" dirty="0" err="1"/>
              <a:t>practise</a:t>
            </a:r>
            <a:r>
              <a:rPr lang="hr-HR" sz="2000" i="1" dirty="0"/>
              <a:t>:</a:t>
            </a:r>
            <a:br>
              <a:rPr lang="hr-HR" sz="2000" dirty="0"/>
            </a:br>
            <a:r>
              <a:rPr lang="hr-HR" sz="2000" dirty="0">
                <a:hlinkClick r:id="rId4"/>
              </a:rPr>
              <a:t>https://learningapps.org/watch?v=phm31ojmt20</a:t>
            </a:r>
            <a:endParaRPr lang="hr-HR" sz="2000" dirty="0"/>
          </a:p>
          <a:p>
            <a:pPr marL="0" indent="0">
              <a:buNone/>
            </a:pPr>
            <a:br>
              <a:rPr lang="hr-HR" sz="2000" b="1" dirty="0"/>
            </a:br>
            <a:endParaRPr lang="hr-HR" sz="2000" i="1" dirty="0"/>
          </a:p>
        </p:txBody>
      </p:sp>
    </p:spTree>
    <p:extLst>
      <p:ext uri="{BB962C8B-B14F-4D97-AF65-F5344CB8AC3E}">
        <p14:creationId xmlns:p14="http://schemas.microsoft.com/office/powerpoint/2010/main" val="2714523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1" grpId="0" build="p"/>
      <p:bldP spid="16" grpId="0" build="p"/>
      <p:bldP spid="17" grpId="0" build="p"/>
      <p:bldP spid="18" grpId="0" build="p"/>
      <p:bldP spid="1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" y="4991"/>
            <a:ext cx="5114640" cy="6852034"/>
          </a:xfrm>
          <a:prstGeom prst="rect">
            <a:avLst/>
          </a:prstGeom>
        </p:spPr>
      </p:pic>
      <p:sp>
        <p:nvSpPr>
          <p:cNvPr id="15" name="Rezervirano mjesto sadržaja 2">
            <a:extLst>
              <a:ext uri="{FF2B5EF4-FFF2-40B4-BE49-F238E27FC236}">
                <a16:creationId xmlns:a16="http://schemas.microsoft.com/office/drawing/2014/main" id="{B6F6218F-B4B9-406F-B418-980485A9DCA8}"/>
              </a:ext>
            </a:extLst>
          </p:cNvPr>
          <p:cNvSpPr txBox="1">
            <a:spLocks/>
          </p:cNvSpPr>
          <p:nvPr/>
        </p:nvSpPr>
        <p:spPr>
          <a:xfrm>
            <a:off x="5609968" y="618185"/>
            <a:ext cx="5946140" cy="76837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2000" dirty="0"/>
              <a:t>Whose</a:t>
            </a:r>
            <a:r>
              <a:rPr lang="hr-HR" sz="2000" dirty="0"/>
              <a:t> </a:t>
            </a:r>
            <a:r>
              <a:rPr lang="en-US" sz="2000" dirty="0"/>
              <a:t>family is the text about? </a:t>
            </a:r>
            <a:br>
              <a:rPr lang="hr-HR" sz="2000" dirty="0"/>
            </a:br>
            <a:r>
              <a:rPr lang="en-US" sz="2000" dirty="0"/>
              <a:t>How do they save energy</a:t>
            </a:r>
            <a:r>
              <a:rPr lang="hr-HR" sz="2000" dirty="0"/>
              <a:t> </a:t>
            </a:r>
            <a:r>
              <a:rPr lang="en-US" sz="2000" dirty="0"/>
              <a:t>while traveling?</a:t>
            </a:r>
            <a:br>
              <a:rPr lang="hr-HR" sz="2000" dirty="0"/>
            </a:br>
            <a:r>
              <a:rPr lang="en-US" sz="2000" dirty="0"/>
              <a:t>How do they save water? </a:t>
            </a:r>
            <a:br>
              <a:rPr lang="hr-HR" sz="2000" dirty="0"/>
            </a:br>
            <a:r>
              <a:rPr lang="en-US" sz="2000" dirty="0"/>
              <a:t>Why</a:t>
            </a:r>
            <a:r>
              <a:rPr lang="hr-HR" sz="2000" dirty="0"/>
              <a:t> </a:t>
            </a:r>
            <a:r>
              <a:rPr lang="en-US" sz="2000" dirty="0"/>
              <a:t>do they eat local food? </a:t>
            </a:r>
            <a:br>
              <a:rPr lang="hr-HR" sz="2000" dirty="0"/>
            </a:br>
            <a:r>
              <a:rPr lang="en-US" sz="2000" dirty="0"/>
              <a:t>What are the benefits</a:t>
            </a:r>
            <a:r>
              <a:rPr lang="hr-HR" sz="2000" dirty="0"/>
              <a:t> </a:t>
            </a:r>
            <a:r>
              <a:rPr lang="en-US" sz="2000" dirty="0"/>
              <a:t>of riding a bike instead of taking a bus when</a:t>
            </a:r>
            <a:r>
              <a:rPr lang="hr-HR" sz="2000" dirty="0"/>
              <a:t> </a:t>
            </a:r>
            <a:r>
              <a:rPr lang="en-US" sz="2000" dirty="0"/>
              <a:t>sightseeing? </a:t>
            </a:r>
            <a:br>
              <a:rPr lang="hr-HR" sz="2000" dirty="0"/>
            </a:br>
            <a:r>
              <a:rPr lang="en-US" sz="2000" dirty="0"/>
              <a:t>Do they use plastic or recycled</a:t>
            </a:r>
            <a:r>
              <a:rPr lang="hr-HR" sz="2000" dirty="0"/>
              <a:t> </a:t>
            </a:r>
            <a:r>
              <a:rPr lang="en-US" sz="2000" dirty="0"/>
              <a:t>bags? </a:t>
            </a:r>
            <a:br>
              <a:rPr lang="hr-HR" sz="2000" dirty="0"/>
            </a:br>
            <a:r>
              <a:rPr lang="en-US" sz="2000" dirty="0"/>
              <a:t>Do you think that world would be a better</a:t>
            </a:r>
            <a:r>
              <a:rPr lang="hr-HR" sz="2000" dirty="0"/>
              <a:t> </a:t>
            </a:r>
            <a:r>
              <a:rPr lang="en-US" sz="2000" dirty="0"/>
              <a:t>place if everyone behaved like Ollie’s family?</a:t>
            </a:r>
            <a:br>
              <a:rPr lang="hr-HR" sz="2000" dirty="0"/>
            </a:b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2816629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2412</TotalTime>
  <Words>460</Words>
  <Application>Microsoft Office PowerPoint</Application>
  <PresentationFormat>Widescreen</PresentationFormat>
  <Paragraphs>54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Avenir Next LT Pro</vt:lpstr>
      <vt:lpstr>Calibri Light</vt:lpstr>
      <vt:lpstr>Calibri</vt:lpstr>
      <vt:lpstr>Arial</vt:lpstr>
      <vt:lpstr>Tema sustava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Siniša Vuksan</dc:creator>
  <cp:lastModifiedBy>Sanja Ivoš</cp:lastModifiedBy>
  <cp:revision>239</cp:revision>
  <dcterms:created xsi:type="dcterms:W3CDTF">2020-09-15T16:13:04Z</dcterms:created>
  <dcterms:modified xsi:type="dcterms:W3CDTF">2022-11-25T12:29:30Z</dcterms:modified>
</cp:coreProperties>
</file>